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handoutMasterIdLst>
    <p:handoutMasterId r:id="rId18"/>
  </p:handoutMasterIdLst>
  <p:sldIdLst>
    <p:sldId id="271" r:id="rId5"/>
    <p:sldId id="284" r:id="rId6"/>
    <p:sldId id="260" r:id="rId7"/>
    <p:sldId id="258" r:id="rId8"/>
    <p:sldId id="273" r:id="rId9"/>
    <p:sldId id="279" r:id="rId10"/>
    <p:sldId id="276" r:id="rId11"/>
    <p:sldId id="280" r:id="rId12"/>
    <p:sldId id="281" r:id="rId13"/>
    <p:sldId id="277" r:id="rId14"/>
    <p:sldId id="267"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4F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5388" autoAdjust="0"/>
  </p:normalViewPr>
  <p:slideViewPr>
    <p:cSldViewPr snapToGrid="0">
      <p:cViewPr varScale="1">
        <p:scale>
          <a:sx n="70" d="100"/>
          <a:sy n="70" d="100"/>
        </p:scale>
        <p:origin x="-744" y="-90"/>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pPr/>
              <a:t>6/8/2024</a:t>
            </a:fld>
            <a:endParaRPr lang="en-US" dirty="0"/>
          </a:p>
        </p:txBody>
      </p:sp>
      <p:sp>
        <p:nvSpPr>
          <p:cNvPr id="4" name="Footer Placeholder 3">
            <a:extLst>
              <a:ext uri="{FF2B5EF4-FFF2-40B4-BE49-F238E27FC236}">
                <a16:creationId xmlns:a16="http://schemas.microsoft.com/office/drawing/2014/main" xmlns=""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pPr/>
              <a:t>‹#›</a:t>
            </a:fld>
            <a:endParaRPr lang="en-US" dirty="0"/>
          </a:p>
        </p:txBody>
      </p:sp>
    </p:spTree>
    <p:extLst>
      <p:ext uri="{BB962C8B-B14F-4D97-AF65-F5344CB8AC3E}">
        <p14:creationId xmlns:p14="http://schemas.microsoft.com/office/powerpoint/2010/main" xmlns=""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pPr/>
              <a:t>6/8/2024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pPr/>
              <a:t>‹#›</a:t>
            </a:fld>
            <a:endParaRPr lang="en-US" dirty="0"/>
          </a:p>
        </p:txBody>
      </p:sp>
    </p:spTree>
    <p:extLst>
      <p:ext uri="{BB962C8B-B14F-4D97-AF65-F5344CB8AC3E}">
        <p14:creationId xmlns:p14="http://schemas.microsoft.com/office/powerpoint/2010/main" xmlns=""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1</a:t>
            </a:fld>
            <a:endParaRPr lang="en-US" dirty="0"/>
          </a:p>
        </p:txBody>
      </p:sp>
    </p:spTree>
    <p:extLst>
      <p:ext uri="{BB962C8B-B14F-4D97-AF65-F5344CB8AC3E}">
        <p14:creationId xmlns:p14="http://schemas.microsoft.com/office/powerpoint/2010/main" xmlns="" val="82443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10</a:t>
            </a:fld>
            <a:endParaRPr lang="en-US" dirty="0"/>
          </a:p>
        </p:txBody>
      </p:sp>
    </p:spTree>
    <p:extLst>
      <p:ext uri="{BB962C8B-B14F-4D97-AF65-F5344CB8AC3E}">
        <p14:creationId xmlns:p14="http://schemas.microsoft.com/office/powerpoint/2010/main" xmlns="" val="74832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11</a:t>
            </a:fld>
            <a:endParaRPr lang="en-US" dirty="0"/>
          </a:p>
        </p:txBody>
      </p:sp>
    </p:spTree>
    <p:extLst>
      <p:ext uri="{BB962C8B-B14F-4D97-AF65-F5344CB8AC3E}">
        <p14:creationId xmlns:p14="http://schemas.microsoft.com/office/powerpoint/2010/main" xmlns="" val="332048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12</a:t>
            </a:fld>
            <a:endParaRPr lang="en-US" dirty="0"/>
          </a:p>
        </p:txBody>
      </p:sp>
    </p:spTree>
    <p:extLst>
      <p:ext uri="{BB962C8B-B14F-4D97-AF65-F5344CB8AC3E}">
        <p14:creationId xmlns:p14="http://schemas.microsoft.com/office/powerpoint/2010/main" xmlns="" val="12092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2</a:t>
            </a:fld>
            <a:endParaRPr lang="en-US" dirty="0"/>
          </a:p>
        </p:txBody>
      </p:sp>
    </p:spTree>
    <p:extLst>
      <p:ext uri="{BB962C8B-B14F-4D97-AF65-F5344CB8AC3E}">
        <p14:creationId xmlns:p14="http://schemas.microsoft.com/office/powerpoint/2010/main" xmlns="" val="34826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3</a:t>
            </a:fld>
            <a:endParaRPr lang="en-US" dirty="0"/>
          </a:p>
        </p:txBody>
      </p:sp>
    </p:spTree>
    <p:extLst>
      <p:ext uri="{BB962C8B-B14F-4D97-AF65-F5344CB8AC3E}">
        <p14:creationId xmlns:p14="http://schemas.microsoft.com/office/powerpoint/2010/main" xmlns="" val="108974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4</a:t>
            </a:fld>
            <a:endParaRPr lang="en-US" dirty="0"/>
          </a:p>
        </p:txBody>
      </p:sp>
    </p:spTree>
    <p:extLst>
      <p:ext uri="{BB962C8B-B14F-4D97-AF65-F5344CB8AC3E}">
        <p14:creationId xmlns:p14="http://schemas.microsoft.com/office/powerpoint/2010/main" xmlns="" val="239892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5</a:t>
            </a:fld>
            <a:endParaRPr lang="en-US" dirty="0"/>
          </a:p>
        </p:txBody>
      </p:sp>
    </p:spTree>
    <p:extLst>
      <p:ext uri="{BB962C8B-B14F-4D97-AF65-F5344CB8AC3E}">
        <p14:creationId xmlns:p14="http://schemas.microsoft.com/office/powerpoint/2010/main" xmlns="" val="303415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6</a:t>
            </a:fld>
            <a:endParaRPr lang="en-US" dirty="0"/>
          </a:p>
        </p:txBody>
      </p:sp>
    </p:spTree>
    <p:extLst>
      <p:ext uri="{BB962C8B-B14F-4D97-AF65-F5344CB8AC3E}">
        <p14:creationId xmlns:p14="http://schemas.microsoft.com/office/powerpoint/2010/main" xmlns="" val="136731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7</a:t>
            </a:fld>
            <a:endParaRPr lang="en-US" dirty="0"/>
          </a:p>
        </p:txBody>
      </p:sp>
    </p:spTree>
    <p:extLst>
      <p:ext uri="{BB962C8B-B14F-4D97-AF65-F5344CB8AC3E}">
        <p14:creationId xmlns:p14="http://schemas.microsoft.com/office/powerpoint/2010/main" xmlns="" val="98057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8</a:t>
            </a:fld>
            <a:endParaRPr lang="en-US" dirty="0"/>
          </a:p>
        </p:txBody>
      </p:sp>
    </p:spTree>
    <p:extLst>
      <p:ext uri="{BB962C8B-B14F-4D97-AF65-F5344CB8AC3E}">
        <p14:creationId xmlns:p14="http://schemas.microsoft.com/office/powerpoint/2010/main" xmlns="" val="412237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pPr/>
              <a:t>9</a:t>
            </a:fld>
            <a:endParaRPr lang="en-US" dirty="0"/>
          </a:p>
        </p:txBody>
      </p:sp>
    </p:spTree>
    <p:extLst>
      <p:ext uri="{BB962C8B-B14F-4D97-AF65-F5344CB8AC3E}">
        <p14:creationId xmlns:p14="http://schemas.microsoft.com/office/powerpoint/2010/main" xmlns="" val="236474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B1D37183-71EA-4A92-8609-41ECB53F4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xmlns=""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E6265B-940D-433C-AD76-2D6A4244930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xmlns=""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D9F5B1-B635-4479-A426-B1D4066502D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xmlns=""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9498770-5483-773B-4916-4A4C0782511A}"/>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D395C89-2E28-4777-95B0-BA7EECAE3BA4}"/>
              </a:ext>
            </a:extLst>
          </p:cNvPr>
          <p:cNvSpPr>
            <a:spLocks noGrp="1"/>
          </p:cNvSpPr>
          <p:nvPr>
            <p:ph type="ctrTitle" hasCustomPrompt="1"/>
          </p:nvPr>
        </p:nvSpPr>
        <p:spPr>
          <a:xfrm>
            <a:off x="2152217" y="3001754"/>
            <a:ext cx="7883117" cy="854493"/>
          </a:xfrm>
          <a:noFill/>
          <a:ln>
            <a:noFill/>
          </a:ln>
        </p:spPr>
        <p:txBody>
          <a:bodyPr anchor="ctr">
            <a:normAutofit/>
          </a:bodyPr>
          <a:lstStyle>
            <a:lvl1pPr algn="ctr">
              <a:defRPr sz="4800"/>
            </a:lvl1pPr>
          </a:lstStyle>
          <a:p>
            <a:r>
              <a:rPr lang="en-US" dirty="0"/>
              <a:t>Click to add title</a:t>
            </a:r>
          </a:p>
        </p:txBody>
      </p:sp>
    </p:spTree>
    <p:extLst>
      <p:ext uri="{BB962C8B-B14F-4D97-AF65-F5344CB8AC3E}">
        <p14:creationId xmlns:p14="http://schemas.microsoft.com/office/powerpoint/2010/main" xmlns="" val="13152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F603F58-3A9F-AB36-2AA1-3F51ECFFF567}"/>
              </a:ext>
              <a:ext uri="{C183D7F6-B498-43B3-948B-1728B52AA6E4}">
                <adec:decorative xmlns:adec="http://schemas.microsoft.com/office/drawing/2017/decorative" xmlns="" val="1"/>
              </a:ext>
            </a:extLst>
          </p:cNvPr>
          <p:cNvSpPr/>
          <p:nvPr userDrawn="1"/>
        </p:nvSpPr>
        <p:spPr>
          <a:xfrm>
            <a:off x="-1" y="896112"/>
            <a:ext cx="9770165"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C9BA523-EF01-4656-9D54-347E984FD329}"/>
              </a:ext>
            </a:extLst>
          </p:cNvPr>
          <p:cNvSpPr>
            <a:spLocks noGrp="1"/>
          </p:cNvSpPr>
          <p:nvPr>
            <p:ph type="title" hasCustomPrompt="1"/>
          </p:nvPr>
        </p:nvSpPr>
        <p:spPr>
          <a:xfrm>
            <a:off x="1069848" y="914400"/>
            <a:ext cx="3916018" cy="4992624"/>
          </a:xfrm>
        </p:spPr>
        <p:txBody>
          <a:bodyPr/>
          <a:lstStyle/>
          <a:p>
            <a:r>
              <a:rPr lang="en-US" dirty="0"/>
              <a:t>Click to add title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hasCustomPrompt="1"/>
          </p:nvPr>
        </p:nvSpPr>
        <p:spPr>
          <a:xfrm>
            <a:off x="4985865" y="914400"/>
            <a:ext cx="4784298" cy="4992624"/>
          </a:xfrm>
        </p:spPr>
        <p:txBody>
          <a:bodyPr anchor="ctr"/>
          <a:lstStyle>
            <a:lvl1pPr>
              <a:defRPr/>
            </a:lvl1pPr>
            <a:lvl2pPr marL="514350" indent="-285750">
              <a:buFont typeface="Arial" panose="020B0604020202020204" pitchFamily="34" charset="0"/>
              <a:buChar char="•"/>
              <a:defRPr/>
            </a:lvl2pPr>
            <a:lvl3pPr marL="822960">
              <a:defRPr/>
            </a:lvl3pPr>
            <a:lvl4pPr marL="1097280" indent="-285750">
              <a:buFont typeface="Arial" panose="020B0604020202020204" pitchFamily="34" charset="0"/>
              <a:buChar char="•"/>
              <a:defRPr/>
            </a:lvl4pPr>
            <a:lvl5pPr marL="137160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pPr/>
              <a:t>‹#›</a:t>
            </a:fld>
            <a:endParaRPr lang="en-US" dirty="0"/>
          </a:p>
        </p:txBody>
      </p:sp>
      <p:grpSp>
        <p:nvGrpSpPr>
          <p:cNvPr id="5" name="Group 4">
            <a:extLst>
              <a:ext uri="{FF2B5EF4-FFF2-40B4-BE49-F238E27FC236}">
                <a16:creationId xmlns:a16="http://schemas.microsoft.com/office/drawing/2014/main" xmlns="" id="{4A524BA3-05A5-6B79-0847-47B9200CA220}"/>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xmlns=""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xmlns=""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xmlns=""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xmlns=""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xmlns=""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xmlns=""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xmlns=""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xmlns=""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xmlns=""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xmlns=""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xmlns=""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xmlns=""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xmlns=""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xmlns=""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xmlns=""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xmlns=""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xmlns=""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xmlns=""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xmlns=""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xmlns=""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xmlns=""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xmlns=""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xmlns=""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xmlns=""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xmlns=""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xmlns=""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xmlns=""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xmlns=""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xmlns=""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xmlns=""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xmlns=""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xmlns=""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xmlns=""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xmlns=""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xmlns=""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xmlns=""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xmlns=""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xmlns=""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xmlns=""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xmlns=""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xmlns=""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xmlns=""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xmlns=""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xmlns=""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xmlns=""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xmlns=""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xmlns=""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xmlns=""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xmlns=""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xmlns=""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xmlns=""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xmlns=""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xmlns=""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xmlns=""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xmlns=""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xmlns=""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xmlns="" val="138955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076C4EAC-BBDE-1963-BD72-3BD2A47DC59C}"/>
              </a:ext>
            </a:extLst>
          </p:cNvPr>
          <p:cNvSpPr>
            <a:spLocks noGrp="1"/>
          </p:cNvSpPr>
          <p:nvPr>
            <p:ph type="ctrTitle" hasCustomPrompt="1"/>
          </p:nvPr>
        </p:nvSpPr>
        <p:spPr>
          <a:xfrm>
            <a:off x="591541" y="4529448"/>
            <a:ext cx="10866378" cy="1806056"/>
          </a:xfrm>
        </p:spPr>
        <p:txBody>
          <a:bodyPr anchor="ctr">
            <a:noAutofit/>
          </a:bodyPr>
          <a:lstStyle>
            <a:lvl1pPr algn="l">
              <a:defRPr sz="4400"/>
            </a:lvl1pPr>
          </a:lstStyle>
          <a:p>
            <a:r>
              <a:rPr lang="en-US" dirty="0"/>
              <a:t>Click to add title</a:t>
            </a:r>
          </a:p>
        </p:txBody>
      </p:sp>
      <p:sp>
        <p:nvSpPr>
          <p:cNvPr id="108" name="Picture Placeholder 107">
            <a:extLst>
              <a:ext uri="{FF2B5EF4-FFF2-40B4-BE49-F238E27FC236}">
                <a16:creationId xmlns:a16="http://schemas.microsoft.com/office/drawing/2014/main" xmlns="" id="{E12E6D41-7C52-E539-371E-04865B83A3FD}"/>
              </a:ext>
            </a:extLst>
          </p:cNvPr>
          <p:cNvSpPr>
            <a:spLocks noGrp="1"/>
          </p:cNvSpPr>
          <p:nvPr>
            <p:ph type="pic" sz="quarter" idx="13"/>
          </p:nvPr>
        </p:nvSpPr>
        <p:spPr>
          <a:xfrm>
            <a:off x="-4362" y="1108"/>
            <a:ext cx="12196362" cy="4491095"/>
          </a:xfrm>
          <a:custGeom>
            <a:avLst/>
            <a:gdLst>
              <a:gd name="connsiteX0" fmla="*/ 8875213 w 12196362"/>
              <a:gd name="connsiteY0" fmla="*/ 4399821 h 4491095"/>
              <a:gd name="connsiteX1" fmla="*/ 8828080 w 12196362"/>
              <a:gd name="connsiteY1" fmla="*/ 4408867 h 4491095"/>
              <a:gd name="connsiteX2" fmla="*/ 8864147 w 12196362"/>
              <a:gd name="connsiteY2" fmla="*/ 4457362 h 4491095"/>
              <a:gd name="connsiteX3" fmla="*/ 8875213 w 12196362"/>
              <a:gd name="connsiteY3" fmla="*/ 4399821 h 4491095"/>
              <a:gd name="connsiteX4" fmla="*/ 11795748 w 12196362"/>
              <a:gd name="connsiteY4" fmla="*/ 4398237 h 4491095"/>
              <a:gd name="connsiteX5" fmla="*/ 11750385 w 12196362"/>
              <a:gd name="connsiteY5" fmla="*/ 4404102 h 4491095"/>
              <a:gd name="connsiteX6" fmla="*/ 11792983 w 12196362"/>
              <a:gd name="connsiteY6" fmla="*/ 4464646 h 4491095"/>
              <a:gd name="connsiteX7" fmla="*/ 11795748 w 12196362"/>
              <a:gd name="connsiteY7" fmla="*/ 4398237 h 4491095"/>
              <a:gd name="connsiteX8" fmla="*/ 8107164 w 12196362"/>
              <a:gd name="connsiteY8" fmla="*/ 4395054 h 4491095"/>
              <a:gd name="connsiteX9" fmla="*/ 8099310 w 12196362"/>
              <a:gd name="connsiteY9" fmla="*/ 4462595 h 4491095"/>
              <a:gd name="connsiteX10" fmla="*/ 8145304 w 12196362"/>
              <a:gd name="connsiteY10" fmla="*/ 4399557 h 4491095"/>
              <a:gd name="connsiteX11" fmla="*/ 8107164 w 12196362"/>
              <a:gd name="connsiteY11" fmla="*/ 4395054 h 4491095"/>
              <a:gd name="connsiteX12" fmla="*/ 9086283 w 12196362"/>
              <a:gd name="connsiteY12" fmla="*/ 4387521 h 4491095"/>
              <a:gd name="connsiteX13" fmla="*/ 9106048 w 12196362"/>
              <a:gd name="connsiteY13" fmla="*/ 4462596 h 4491095"/>
              <a:gd name="connsiteX14" fmla="*/ 9086283 w 12196362"/>
              <a:gd name="connsiteY14" fmla="*/ 4387521 h 4491095"/>
              <a:gd name="connsiteX15" fmla="*/ 12052208 w 12196362"/>
              <a:gd name="connsiteY15" fmla="*/ 4382645 h 4491095"/>
              <a:gd name="connsiteX16" fmla="*/ 12055487 w 12196362"/>
              <a:gd name="connsiteY16" fmla="*/ 4452007 h 4491095"/>
              <a:gd name="connsiteX17" fmla="*/ 12052208 w 12196362"/>
              <a:gd name="connsiteY17" fmla="*/ 4382645 h 4491095"/>
              <a:gd name="connsiteX18" fmla="*/ 8337035 w 12196362"/>
              <a:gd name="connsiteY18" fmla="*/ 4373903 h 4491095"/>
              <a:gd name="connsiteX19" fmla="*/ 8289800 w 12196362"/>
              <a:gd name="connsiteY19" fmla="*/ 4378484 h 4491095"/>
              <a:gd name="connsiteX20" fmla="*/ 8332425 w 12196362"/>
              <a:gd name="connsiteY20" fmla="*/ 4438931 h 4491095"/>
              <a:gd name="connsiteX21" fmla="*/ 8337035 w 12196362"/>
              <a:gd name="connsiteY21" fmla="*/ 4373903 h 4491095"/>
              <a:gd name="connsiteX22" fmla="*/ 10891040 w 12196362"/>
              <a:gd name="connsiteY22" fmla="*/ 4371914 h 4491095"/>
              <a:gd name="connsiteX23" fmla="*/ 10897045 w 12196362"/>
              <a:gd name="connsiteY23" fmla="*/ 4435667 h 4491095"/>
              <a:gd name="connsiteX24" fmla="*/ 10936469 w 12196362"/>
              <a:gd name="connsiteY24" fmla="*/ 4375220 h 4491095"/>
              <a:gd name="connsiteX25" fmla="*/ 10891040 w 12196362"/>
              <a:gd name="connsiteY25" fmla="*/ 4371914 h 4491095"/>
              <a:gd name="connsiteX26" fmla="*/ 7408266 w 12196362"/>
              <a:gd name="connsiteY26" fmla="*/ 4370174 h 4491095"/>
              <a:gd name="connsiteX27" fmla="*/ 7403419 w 12196362"/>
              <a:gd name="connsiteY27" fmla="*/ 4441618 h 4491095"/>
              <a:gd name="connsiteX28" fmla="*/ 7423116 w 12196362"/>
              <a:gd name="connsiteY28" fmla="*/ 4378112 h 4491095"/>
              <a:gd name="connsiteX29" fmla="*/ 7408266 w 12196362"/>
              <a:gd name="connsiteY29" fmla="*/ 4370174 h 4491095"/>
              <a:gd name="connsiteX30" fmla="*/ 10162620 w 12196362"/>
              <a:gd name="connsiteY30" fmla="*/ 4370052 h 4491095"/>
              <a:gd name="connsiteX31" fmla="*/ 10116199 w 12196362"/>
              <a:gd name="connsiteY31" fmla="*/ 4380992 h 4491095"/>
              <a:gd name="connsiteX32" fmla="*/ 10162158 w 12196362"/>
              <a:gd name="connsiteY32" fmla="*/ 4444642 h 4491095"/>
              <a:gd name="connsiteX33" fmla="*/ 10162620 w 12196362"/>
              <a:gd name="connsiteY33" fmla="*/ 4370052 h 4491095"/>
              <a:gd name="connsiteX34" fmla="*/ 8574792 w 12196362"/>
              <a:gd name="connsiteY34" fmla="*/ 4369568 h 4491095"/>
              <a:gd name="connsiteX35" fmla="*/ 8574792 w 12196362"/>
              <a:gd name="connsiteY35" fmla="*/ 4438930 h 4491095"/>
              <a:gd name="connsiteX36" fmla="*/ 8574792 w 12196362"/>
              <a:gd name="connsiteY36" fmla="*/ 4369568 h 4491095"/>
              <a:gd name="connsiteX37" fmla="*/ 10389169 w 12196362"/>
              <a:gd name="connsiteY37" fmla="*/ 4368333 h 4491095"/>
              <a:gd name="connsiteX38" fmla="*/ 10359025 w 12196362"/>
              <a:gd name="connsiteY38" fmla="*/ 4405575 h 4491095"/>
              <a:gd name="connsiteX39" fmla="*/ 10414980 w 12196362"/>
              <a:gd name="connsiteY39" fmla="*/ 4439012 h 4491095"/>
              <a:gd name="connsiteX40" fmla="*/ 10389169 w 12196362"/>
              <a:gd name="connsiteY40" fmla="*/ 4368333 h 4491095"/>
              <a:gd name="connsiteX41" fmla="*/ 9885248 w 12196362"/>
              <a:gd name="connsiteY41" fmla="*/ 4368305 h 4491095"/>
              <a:gd name="connsiteX42" fmla="*/ 9891215 w 12196362"/>
              <a:gd name="connsiteY42" fmla="*/ 4429954 h 4491095"/>
              <a:gd name="connsiteX43" fmla="*/ 9930379 w 12196362"/>
              <a:gd name="connsiteY43" fmla="*/ 4372110 h 4491095"/>
              <a:gd name="connsiteX44" fmla="*/ 9885248 w 12196362"/>
              <a:gd name="connsiteY44" fmla="*/ 4368305 h 4491095"/>
              <a:gd name="connsiteX45" fmla="*/ 7856713 w 12196362"/>
              <a:gd name="connsiteY45" fmla="*/ 4365469 h 4491095"/>
              <a:gd name="connsiteX46" fmla="*/ 7816857 w 12196362"/>
              <a:gd name="connsiteY46" fmla="*/ 4381400 h 4491095"/>
              <a:gd name="connsiteX47" fmla="*/ 7856251 w 12196362"/>
              <a:gd name="connsiteY47" fmla="*/ 4426919 h 4491095"/>
              <a:gd name="connsiteX48" fmla="*/ 7856713 w 12196362"/>
              <a:gd name="connsiteY48" fmla="*/ 4365469 h 4491095"/>
              <a:gd name="connsiteX49" fmla="*/ 11577057 w 12196362"/>
              <a:gd name="connsiteY49" fmla="*/ 4361931 h 4491095"/>
              <a:gd name="connsiteX50" fmla="*/ 11580336 w 12196362"/>
              <a:gd name="connsiteY50" fmla="*/ 4431293 h 4491095"/>
              <a:gd name="connsiteX51" fmla="*/ 11577057 w 12196362"/>
              <a:gd name="connsiteY51" fmla="*/ 4361931 h 4491095"/>
              <a:gd name="connsiteX52" fmla="*/ 9395903 w 12196362"/>
              <a:gd name="connsiteY52" fmla="*/ 4360405 h 4491095"/>
              <a:gd name="connsiteX53" fmla="*/ 9348770 w 12196362"/>
              <a:gd name="connsiteY53" fmla="*/ 4369451 h 4491095"/>
              <a:gd name="connsiteX54" fmla="*/ 9384837 w 12196362"/>
              <a:gd name="connsiteY54" fmla="*/ 4417946 h 4491095"/>
              <a:gd name="connsiteX55" fmla="*/ 9395903 w 12196362"/>
              <a:gd name="connsiteY55" fmla="*/ 4360405 h 4491095"/>
              <a:gd name="connsiteX56" fmla="*/ 10651295 w 12196362"/>
              <a:gd name="connsiteY56" fmla="*/ 4359777 h 4491095"/>
              <a:gd name="connsiteX57" fmla="*/ 10657857 w 12196362"/>
              <a:gd name="connsiteY57" fmla="*/ 4438357 h 4491095"/>
              <a:gd name="connsiteX58" fmla="*/ 10651295 w 12196362"/>
              <a:gd name="connsiteY58" fmla="*/ 4359777 h 4491095"/>
              <a:gd name="connsiteX59" fmla="*/ 5778476 w 12196362"/>
              <a:gd name="connsiteY59" fmla="*/ 4359708 h 4491095"/>
              <a:gd name="connsiteX60" fmla="*/ 5758052 w 12196362"/>
              <a:gd name="connsiteY60" fmla="*/ 4367398 h 4491095"/>
              <a:gd name="connsiteX61" fmla="*/ 5731720 w 12196362"/>
              <a:gd name="connsiteY61" fmla="*/ 4379475 h 4491095"/>
              <a:gd name="connsiteX62" fmla="*/ 5777801 w 12196362"/>
              <a:gd name="connsiteY62" fmla="*/ 4424765 h 4491095"/>
              <a:gd name="connsiteX63" fmla="*/ 5778476 w 12196362"/>
              <a:gd name="connsiteY63" fmla="*/ 4359708 h 4491095"/>
              <a:gd name="connsiteX64" fmla="*/ 7200065 w 12196362"/>
              <a:gd name="connsiteY64" fmla="*/ 4354063 h 4491095"/>
              <a:gd name="connsiteX65" fmla="*/ 7190217 w 12196362"/>
              <a:gd name="connsiteY65" fmla="*/ 4432402 h 4491095"/>
              <a:gd name="connsiteX66" fmla="*/ 7200065 w 12196362"/>
              <a:gd name="connsiteY66" fmla="*/ 4354063 h 4491095"/>
              <a:gd name="connsiteX67" fmla="*/ 6553320 w 12196362"/>
              <a:gd name="connsiteY67" fmla="*/ 4350800 h 4491095"/>
              <a:gd name="connsiteX68" fmla="*/ 6540261 w 12196362"/>
              <a:gd name="connsiteY68" fmla="*/ 4429139 h 4491095"/>
              <a:gd name="connsiteX69" fmla="*/ 6553320 w 12196362"/>
              <a:gd name="connsiteY69" fmla="*/ 4350800 h 4491095"/>
              <a:gd name="connsiteX70" fmla="*/ 11151209 w 12196362"/>
              <a:gd name="connsiteY70" fmla="*/ 4344699 h 4491095"/>
              <a:gd name="connsiteX71" fmla="*/ 11154503 w 12196362"/>
              <a:gd name="connsiteY71" fmla="*/ 4417325 h 4491095"/>
              <a:gd name="connsiteX72" fmla="*/ 11151209 w 12196362"/>
              <a:gd name="connsiteY72" fmla="*/ 4344699 h 4491095"/>
              <a:gd name="connsiteX73" fmla="*/ 11365866 w 12196362"/>
              <a:gd name="connsiteY73" fmla="*/ 4343621 h 4491095"/>
              <a:gd name="connsiteX74" fmla="*/ 11330914 w 12196362"/>
              <a:gd name="connsiteY74" fmla="*/ 4412771 h 4491095"/>
              <a:gd name="connsiteX75" fmla="*/ 11399592 w 12196362"/>
              <a:gd name="connsiteY75" fmla="*/ 4358469 h 4491095"/>
              <a:gd name="connsiteX76" fmla="*/ 11365866 w 12196362"/>
              <a:gd name="connsiteY76" fmla="*/ 4343621 h 4491095"/>
              <a:gd name="connsiteX77" fmla="*/ 7620828 w 12196362"/>
              <a:gd name="connsiteY77" fmla="*/ 4343430 h 4491095"/>
              <a:gd name="connsiteX78" fmla="*/ 7577330 w 12196362"/>
              <a:gd name="connsiteY78" fmla="*/ 4356991 h 4491095"/>
              <a:gd name="connsiteX79" fmla="*/ 7613441 w 12196362"/>
              <a:gd name="connsiteY79" fmla="*/ 4414449 h 4491095"/>
              <a:gd name="connsiteX80" fmla="*/ 7620828 w 12196362"/>
              <a:gd name="connsiteY80" fmla="*/ 4343430 h 4491095"/>
              <a:gd name="connsiteX81" fmla="*/ 5978936 w 12196362"/>
              <a:gd name="connsiteY81" fmla="*/ 4342251 h 4491095"/>
              <a:gd name="connsiteX82" fmla="*/ 5969148 w 12196362"/>
              <a:gd name="connsiteY82" fmla="*/ 4417326 h 4491095"/>
              <a:gd name="connsiteX83" fmla="*/ 5978936 w 12196362"/>
              <a:gd name="connsiteY83" fmla="*/ 4342251 h 4491095"/>
              <a:gd name="connsiteX84" fmla="*/ 5328580 w 12196362"/>
              <a:gd name="connsiteY84" fmla="*/ 4340716 h 4491095"/>
              <a:gd name="connsiteX85" fmla="*/ 5331858 w 12196362"/>
              <a:gd name="connsiteY85" fmla="*/ 4410078 h 4491095"/>
              <a:gd name="connsiteX86" fmla="*/ 5328580 w 12196362"/>
              <a:gd name="connsiteY86" fmla="*/ 4340716 h 4491095"/>
              <a:gd name="connsiteX87" fmla="*/ 6156176 w 12196362"/>
              <a:gd name="connsiteY87" fmla="*/ 4340411 h 4491095"/>
              <a:gd name="connsiteX88" fmla="*/ 6112132 w 12196362"/>
              <a:gd name="connsiteY88" fmla="*/ 4352629 h 4491095"/>
              <a:gd name="connsiteX89" fmla="*/ 6151556 w 12196362"/>
              <a:gd name="connsiteY89" fmla="*/ 4409774 h 4491095"/>
              <a:gd name="connsiteX90" fmla="*/ 6156176 w 12196362"/>
              <a:gd name="connsiteY90" fmla="*/ 4340411 h 4491095"/>
              <a:gd name="connsiteX91" fmla="*/ 6727825 w 12196362"/>
              <a:gd name="connsiteY91" fmla="*/ 4339022 h 4491095"/>
              <a:gd name="connsiteX92" fmla="*/ 6701787 w 12196362"/>
              <a:gd name="connsiteY92" fmla="*/ 4345509 h 4491095"/>
              <a:gd name="connsiteX93" fmla="*/ 6744411 w 12196362"/>
              <a:gd name="connsiteY93" fmla="*/ 4406289 h 4491095"/>
              <a:gd name="connsiteX94" fmla="*/ 6727825 w 12196362"/>
              <a:gd name="connsiteY94" fmla="*/ 4339022 h 4491095"/>
              <a:gd name="connsiteX95" fmla="*/ 5107731 w 12196362"/>
              <a:gd name="connsiteY95" fmla="*/ 4337851 h 4491095"/>
              <a:gd name="connsiteX96" fmla="*/ 5062370 w 12196362"/>
              <a:gd name="connsiteY96" fmla="*/ 4343716 h 4491095"/>
              <a:gd name="connsiteX97" fmla="*/ 5104967 w 12196362"/>
              <a:gd name="connsiteY97" fmla="*/ 4404260 h 4491095"/>
              <a:gd name="connsiteX98" fmla="*/ 5107731 w 12196362"/>
              <a:gd name="connsiteY98" fmla="*/ 4337851 h 4491095"/>
              <a:gd name="connsiteX99" fmla="*/ 6338461 w 12196362"/>
              <a:gd name="connsiteY99" fmla="*/ 4337452 h 4491095"/>
              <a:gd name="connsiteX100" fmla="*/ 6341760 w 12196362"/>
              <a:gd name="connsiteY100" fmla="*/ 4419055 h 4491095"/>
              <a:gd name="connsiteX101" fmla="*/ 6338461 w 12196362"/>
              <a:gd name="connsiteY101" fmla="*/ 4337452 h 4491095"/>
              <a:gd name="connsiteX102" fmla="*/ 2193029 w 12196362"/>
              <a:gd name="connsiteY102" fmla="*/ 4335925 h 4491095"/>
              <a:gd name="connsiteX103" fmla="*/ 2145897 w 12196362"/>
              <a:gd name="connsiteY103" fmla="*/ 4344971 h 4491095"/>
              <a:gd name="connsiteX104" fmla="*/ 2181964 w 12196362"/>
              <a:gd name="connsiteY104" fmla="*/ 4393466 h 4491095"/>
              <a:gd name="connsiteX105" fmla="*/ 2193029 w 12196362"/>
              <a:gd name="connsiteY105" fmla="*/ 4335925 h 4491095"/>
              <a:gd name="connsiteX106" fmla="*/ 1419152 w 12196362"/>
              <a:gd name="connsiteY106" fmla="*/ 4334669 h 4491095"/>
              <a:gd name="connsiteX107" fmla="*/ 1411298 w 12196362"/>
              <a:gd name="connsiteY107" fmla="*/ 4402210 h 4491095"/>
              <a:gd name="connsiteX108" fmla="*/ 1457292 w 12196362"/>
              <a:gd name="connsiteY108" fmla="*/ 4339172 h 4491095"/>
              <a:gd name="connsiteX109" fmla="*/ 1419152 w 12196362"/>
              <a:gd name="connsiteY109" fmla="*/ 4334669 h 4491095"/>
              <a:gd name="connsiteX110" fmla="*/ 5548044 w 12196362"/>
              <a:gd name="connsiteY110" fmla="*/ 4334188 h 4491095"/>
              <a:gd name="connsiteX111" fmla="*/ 5534955 w 12196362"/>
              <a:gd name="connsiteY111" fmla="*/ 4413342 h 4491095"/>
              <a:gd name="connsiteX112" fmla="*/ 5548044 w 12196362"/>
              <a:gd name="connsiteY112" fmla="*/ 4334188 h 4491095"/>
              <a:gd name="connsiteX113" fmla="*/ 9624091 w 12196362"/>
              <a:gd name="connsiteY113" fmla="*/ 4332846 h 4491095"/>
              <a:gd name="connsiteX114" fmla="*/ 9643823 w 12196362"/>
              <a:gd name="connsiteY114" fmla="*/ 4411185 h 4491095"/>
              <a:gd name="connsiteX115" fmla="*/ 9624091 w 12196362"/>
              <a:gd name="connsiteY115" fmla="*/ 4332846 h 4491095"/>
              <a:gd name="connsiteX116" fmla="*/ 2398272 w 12196362"/>
              <a:gd name="connsiteY116" fmla="*/ 4327136 h 4491095"/>
              <a:gd name="connsiteX117" fmla="*/ 2418038 w 12196362"/>
              <a:gd name="connsiteY117" fmla="*/ 4402211 h 4491095"/>
              <a:gd name="connsiteX118" fmla="*/ 2398272 w 12196362"/>
              <a:gd name="connsiteY118" fmla="*/ 4327136 h 4491095"/>
              <a:gd name="connsiteX119" fmla="*/ 6961081 w 12196362"/>
              <a:gd name="connsiteY119" fmla="*/ 4323961 h 4491095"/>
              <a:gd name="connsiteX120" fmla="*/ 6977441 w 12196362"/>
              <a:gd name="connsiteY120" fmla="*/ 4390452 h 4491095"/>
              <a:gd name="connsiteX121" fmla="*/ 6961081 w 12196362"/>
              <a:gd name="connsiteY121" fmla="*/ 4323961 h 4491095"/>
              <a:gd name="connsiteX122" fmla="*/ 1649023 w 12196362"/>
              <a:gd name="connsiteY122" fmla="*/ 4313518 h 4491095"/>
              <a:gd name="connsiteX123" fmla="*/ 1601788 w 12196362"/>
              <a:gd name="connsiteY123" fmla="*/ 4318099 h 4491095"/>
              <a:gd name="connsiteX124" fmla="*/ 1644412 w 12196362"/>
              <a:gd name="connsiteY124" fmla="*/ 4378546 h 4491095"/>
              <a:gd name="connsiteX125" fmla="*/ 1649023 w 12196362"/>
              <a:gd name="connsiteY125" fmla="*/ 4313518 h 4491095"/>
              <a:gd name="connsiteX126" fmla="*/ 4203020 w 12196362"/>
              <a:gd name="connsiteY126" fmla="*/ 4311529 h 4491095"/>
              <a:gd name="connsiteX127" fmla="*/ 4209027 w 12196362"/>
              <a:gd name="connsiteY127" fmla="*/ 4375282 h 4491095"/>
              <a:gd name="connsiteX128" fmla="*/ 4248450 w 12196362"/>
              <a:gd name="connsiteY128" fmla="*/ 4314835 h 4491095"/>
              <a:gd name="connsiteX129" fmla="*/ 4203020 w 12196362"/>
              <a:gd name="connsiteY129" fmla="*/ 4311529 h 4491095"/>
              <a:gd name="connsiteX130" fmla="*/ 720255 w 12196362"/>
              <a:gd name="connsiteY130" fmla="*/ 4309789 h 4491095"/>
              <a:gd name="connsiteX131" fmla="*/ 715408 w 12196362"/>
              <a:gd name="connsiteY131" fmla="*/ 4381233 h 4491095"/>
              <a:gd name="connsiteX132" fmla="*/ 735104 w 12196362"/>
              <a:gd name="connsiteY132" fmla="*/ 4317727 h 4491095"/>
              <a:gd name="connsiteX133" fmla="*/ 720255 w 12196362"/>
              <a:gd name="connsiteY133" fmla="*/ 4309789 h 4491095"/>
              <a:gd name="connsiteX134" fmla="*/ 3474610 w 12196362"/>
              <a:gd name="connsiteY134" fmla="*/ 4309667 h 4491095"/>
              <a:gd name="connsiteX135" fmla="*/ 3428188 w 12196362"/>
              <a:gd name="connsiteY135" fmla="*/ 4320607 h 4491095"/>
              <a:gd name="connsiteX136" fmla="*/ 3474149 w 12196362"/>
              <a:gd name="connsiteY136" fmla="*/ 4384257 h 4491095"/>
              <a:gd name="connsiteX137" fmla="*/ 3474610 w 12196362"/>
              <a:gd name="connsiteY137" fmla="*/ 4309667 h 4491095"/>
              <a:gd name="connsiteX138" fmla="*/ 1886780 w 12196362"/>
              <a:gd name="connsiteY138" fmla="*/ 4309183 h 4491095"/>
              <a:gd name="connsiteX139" fmla="*/ 1886780 w 12196362"/>
              <a:gd name="connsiteY139" fmla="*/ 4378545 h 4491095"/>
              <a:gd name="connsiteX140" fmla="*/ 1886780 w 12196362"/>
              <a:gd name="connsiteY140" fmla="*/ 4309183 h 4491095"/>
              <a:gd name="connsiteX141" fmla="*/ 3196126 w 12196362"/>
              <a:gd name="connsiteY141" fmla="*/ 4308982 h 4491095"/>
              <a:gd name="connsiteX142" fmla="*/ 3202093 w 12196362"/>
              <a:gd name="connsiteY142" fmla="*/ 4370631 h 4491095"/>
              <a:gd name="connsiteX143" fmla="*/ 3241256 w 12196362"/>
              <a:gd name="connsiteY143" fmla="*/ 4312787 h 4491095"/>
              <a:gd name="connsiteX144" fmla="*/ 3196126 w 12196362"/>
              <a:gd name="connsiteY144" fmla="*/ 4308982 h 4491095"/>
              <a:gd name="connsiteX145" fmla="*/ 3701156 w 12196362"/>
              <a:gd name="connsiteY145" fmla="*/ 4307948 h 4491095"/>
              <a:gd name="connsiteX146" fmla="*/ 3671012 w 12196362"/>
              <a:gd name="connsiteY146" fmla="*/ 4345190 h 4491095"/>
              <a:gd name="connsiteX147" fmla="*/ 3726967 w 12196362"/>
              <a:gd name="connsiteY147" fmla="*/ 4378627 h 4491095"/>
              <a:gd name="connsiteX148" fmla="*/ 3701156 w 12196362"/>
              <a:gd name="connsiteY148" fmla="*/ 4307948 h 4491095"/>
              <a:gd name="connsiteX149" fmla="*/ 1168700 w 12196362"/>
              <a:gd name="connsiteY149" fmla="*/ 4305084 h 4491095"/>
              <a:gd name="connsiteX150" fmla="*/ 1128845 w 12196362"/>
              <a:gd name="connsiteY150" fmla="*/ 4321015 h 4491095"/>
              <a:gd name="connsiteX151" fmla="*/ 1168239 w 12196362"/>
              <a:gd name="connsiteY151" fmla="*/ 4366534 h 4491095"/>
              <a:gd name="connsiteX152" fmla="*/ 1168700 w 12196362"/>
              <a:gd name="connsiteY152" fmla="*/ 4305084 h 4491095"/>
              <a:gd name="connsiteX153" fmla="*/ 4889040 w 12196362"/>
              <a:gd name="connsiteY153" fmla="*/ 4301546 h 4491095"/>
              <a:gd name="connsiteX154" fmla="*/ 4892317 w 12196362"/>
              <a:gd name="connsiteY154" fmla="*/ 4370908 h 4491095"/>
              <a:gd name="connsiteX155" fmla="*/ 4889040 w 12196362"/>
              <a:gd name="connsiteY155" fmla="*/ 4301546 h 4491095"/>
              <a:gd name="connsiteX156" fmla="*/ 2707891 w 12196362"/>
              <a:gd name="connsiteY156" fmla="*/ 4300020 h 4491095"/>
              <a:gd name="connsiteX157" fmla="*/ 2660758 w 12196362"/>
              <a:gd name="connsiteY157" fmla="*/ 4309066 h 4491095"/>
              <a:gd name="connsiteX158" fmla="*/ 2696825 w 12196362"/>
              <a:gd name="connsiteY158" fmla="*/ 4357561 h 4491095"/>
              <a:gd name="connsiteX159" fmla="*/ 2707891 w 12196362"/>
              <a:gd name="connsiteY159" fmla="*/ 4300020 h 4491095"/>
              <a:gd name="connsiteX160" fmla="*/ 3963282 w 12196362"/>
              <a:gd name="connsiteY160" fmla="*/ 4299392 h 4491095"/>
              <a:gd name="connsiteX161" fmla="*/ 3969844 w 12196362"/>
              <a:gd name="connsiteY161" fmla="*/ 4377972 h 4491095"/>
              <a:gd name="connsiteX162" fmla="*/ 3963282 w 12196362"/>
              <a:gd name="connsiteY162" fmla="*/ 4299392 h 4491095"/>
              <a:gd name="connsiteX163" fmla="*/ 512053 w 12196362"/>
              <a:gd name="connsiteY163" fmla="*/ 4293678 h 4491095"/>
              <a:gd name="connsiteX164" fmla="*/ 502205 w 12196362"/>
              <a:gd name="connsiteY164" fmla="*/ 4372017 h 4491095"/>
              <a:gd name="connsiteX165" fmla="*/ 512053 w 12196362"/>
              <a:gd name="connsiteY165" fmla="*/ 4293678 h 4491095"/>
              <a:gd name="connsiteX166" fmla="*/ 4463191 w 12196362"/>
              <a:gd name="connsiteY166" fmla="*/ 4284314 h 4491095"/>
              <a:gd name="connsiteX167" fmla="*/ 4466486 w 12196362"/>
              <a:gd name="connsiteY167" fmla="*/ 4356940 h 4491095"/>
              <a:gd name="connsiteX168" fmla="*/ 4463191 w 12196362"/>
              <a:gd name="connsiteY168" fmla="*/ 4284314 h 4491095"/>
              <a:gd name="connsiteX169" fmla="*/ 4677850 w 12196362"/>
              <a:gd name="connsiteY169" fmla="*/ 4283236 h 4491095"/>
              <a:gd name="connsiteX170" fmla="*/ 4642898 w 12196362"/>
              <a:gd name="connsiteY170" fmla="*/ 4352386 h 4491095"/>
              <a:gd name="connsiteX171" fmla="*/ 4711575 w 12196362"/>
              <a:gd name="connsiteY171" fmla="*/ 4298084 h 4491095"/>
              <a:gd name="connsiteX172" fmla="*/ 4677850 w 12196362"/>
              <a:gd name="connsiteY172" fmla="*/ 4283236 h 4491095"/>
              <a:gd name="connsiteX173" fmla="*/ 932815 w 12196362"/>
              <a:gd name="connsiteY173" fmla="*/ 4283045 h 4491095"/>
              <a:gd name="connsiteX174" fmla="*/ 889317 w 12196362"/>
              <a:gd name="connsiteY174" fmla="*/ 4296606 h 4491095"/>
              <a:gd name="connsiteX175" fmla="*/ 925429 w 12196362"/>
              <a:gd name="connsiteY175" fmla="*/ 4354064 h 4491095"/>
              <a:gd name="connsiteX176" fmla="*/ 932815 w 12196362"/>
              <a:gd name="connsiteY176" fmla="*/ 4283045 h 4491095"/>
              <a:gd name="connsiteX177" fmla="*/ 63124 w 12196362"/>
              <a:gd name="connsiteY177" fmla="*/ 4276190 h 4491095"/>
              <a:gd name="connsiteX178" fmla="*/ 37086 w 12196362"/>
              <a:gd name="connsiteY178" fmla="*/ 4282677 h 4491095"/>
              <a:gd name="connsiteX179" fmla="*/ 79710 w 12196362"/>
              <a:gd name="connsiteY179" fmla="*/ 4343457 h 4491095"/>
              <a:gd name="connsiteX180" fmla="*/ 63124 w 12196362"/>
              <a:gd name="connsiteY180" fmla="*/ 4276190 h 4491095"/>
              <a:gd name="connsiteX181" fmla="*/ 2936080 w 12196362"/>
              <a:gd name="connsiteY181" fmla="*/ 4272461 h 4491095"/>
              <a:gd name="connsiteX182" fmla="*/ 2955813 w 12196362"/>
              <a:gd name="connsiteY182" fmla="*/ 4350800 h 4491095"/>
              <a:gd name="connsiteX183" fmla="*/ 2936080 w 12196362"/>
              <a:gd name="connsiteY183" fmla="*/ 4272461 h 4491095"/>
              <a:gd name="connsiteX184" fmla="*/ 273069 w 12196362"/>
              <a:gd name="connsiteY184" fmla="*/ 4263576 h 4491095"/>
              <a:gd name="connsiteX185" fmla="*/ 289429 w 12196362"/>
              <a:gd name="connsiteY185" fmla="*/ 4330067 h 4491095"/>
              <a:gd name="connsiteX186" fmla="*/ 273069 w 12196362"/>
              <a:gd name="connsiteY186" fmla="*/ 4263576 h 4491095"/>
              <a:gd name="connsiteX187" fmla="*/ 0 w 12196362"/>
              <a:gd name="connsiteY187" fmla="*/ 0 h 4491095"/>
              <a:gd name="connsiteX188" fmla="*/ 12196362 w 12196362"/>
              <a:gd name="connsiteY188" fmla="*/ 0 h 4491095"/>
              <a:gd name="connsiteX189" fmla="*/ 12196362 w 12196362"/>
              <a:gd name="connsiteY189" fmla="*/ 4491095 h 4491095"/>
              <a:gd name="connsiteX190" fmla="*/ 0 w 12196362"/>
              <a:gd name="connsiteY190" fmla="*/ 4491095 h 449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196362" h="4491095">
                <a:moveTo>
                  <a:pt x="8875213" y="4399821"/>
                </a:moveTo>
                <a:cubicBezTo>
                  <a:pt x="8861688" y="4398259"/>
                  <a:pt x="8845294" y="4400532"/>
                  <a:pt x="8828080" y="4408867"/>
                </a:cubicBezTo>
                <a:cubicBezTo>
                  <a:pt x="8821522" y="4430083"/>
                  <a:pt x="8837916" y="4460393"/>
                  <a:pt x="8864147" y="4457362"/>
                </a:cubicBezTo>
                <a:cubicBezTo>
                  <a:pt x="8930543" y="4443723"/>
                  <a:pt x="8915788" y="4404510"/>
                  <a:pt x="8875213" y="4399821"/>
                </a:cubicBezTo>
                <a:close/>
                <a:moveTo>
                  <a:pt x="11795748" y="4398237"/>
                </a:moveTo>
                <a:cubicBezTo>
                  <a:pt x="11781924" y="4396534"/>
                  <a:pt x="11765950" y="4398047"/>
                  <a:pt x="11750385" y="4404102"/>
                </a:cubicBezTo>
                <a:cubicBezTo>
                  <a:pt x="11740555" y="4422265"/>
                  <a:pt x="11766769" y="4473727"/>
                  <a:pt x="11792983" y="4464646"/>
                </a:cubicBezTo>
                <a:cubicBezTo>
                  <a:pt x="11859338" y="4437401"/>
                  <a:pt x="11837220" y="4403345"/>
                  <a:pt x="11795748" y="4398237"/>
                </a:cubicBezTo>
                <a:close/>
                <a:moveTo>
                  <a:pt x="8107164" y="4395054"/>
                </a:moveTo>
                <a:cubicBezTo>
                  <a:pt x="8072206" y="4400682"/>
                  <a:pt x="8052494" y="4433327"/>
                  <a:pt x="8099310" y="4462595"/>
                </a:cubicBezTo>
                <a:cubicBezTo>
                  <a:pt x="8145304" y="4462595"/>
                  <a:pt x="8171586" y="4438580"/>
                  <a:pt x="8145304" y="4399557"/>
                </a:cubicBezTo>
                <a:cubicBezTo>
                  <a:pt x="8132163" y="4394304"/>
                  <a:pt x="8118816" y="4393178"/>
                  <a:pt x="8107164" y="4395054"/>
                </a:cubicBezTo>
                <a:close/>
                <a:moveTo>
                  <a:pt x="9086283" y="4387521"/>
                </a:moveTo>
                <a:cubicBezTo>
                  <a:pt x="9030281" y="4399533"/>
                  <a:pt x="9076400" y="4459593"/>
                  <a:pt x="9106048" y="4462596"/>
                </a:cubicBezTo>
                <a:cubicBezTo>
                  <a:pt x="9181816" y="4435569"/>
                  <a:pt x="9148874" y="4393527"/>
                  <a:pt x="9086283" y="4387521"/>
                </a:cubicBezTo>
                <a:close/>
                <a:moveTo>
                  <a:pt x="12052208" y="4382645"/>
                </a:moveTo>
                <a:cubicBezTo>
                  <a:pt x="12009584" y="4391692"/>
                  <a:pt x="12003026" y="4452007"/>
                  <a:pt x="12055487" y="4452007"/>
                </a:cubicBezTo>
                <a:cubicBezTo>
                  <a:pt x="12114506" y="4442960"/>
                  <a:pt x="12134179" y="4385661"/>
                  <a:pt x="12052208" y="4382645"/>
                </a:cubicBezTo>
                <a:close/>
                <a:moveTo>
                  <a:pt x="8337035" y="4373903"/>
                </a:moveTo>
                <a:cubicBezTo>
                  <a:pt x="8323408" y="4372062"/>
                  <a:pt x="8307014" y="4373195"/>
                  <a:pt x="8289800" y="4378484"/>
                </a:cubicBezTo>
                <a:cubicBezTo>
                  <a:pt x="8283242" y="4405685"/>
                  <a:pt x="8302915" y="4438931"/>
                  <a:pt x="8332425" y="4438931"/>
                </a:cubicBezTo>
                <a:cubicBezTo>
                  <a:pt x="8393902" y="4411730"/>
                  <a:pt x="8377918" y="4379429"/>
                  <a:pt x="8337035" y="4373903"/>
                </a:cubicBezTo>
                <a:close/>
                <a:moveTo>
                  <a:pt x="10891040" y="4371914"/>
                </a:moveTo>
                <a:cubicBezTo>
                  <a:pt x="10853310" y="4379565"/>
                  <a:pt x="10842838" y="4415266"/>
                  <a:pt x="10897045" y="4435667"/>
                </a:cubicBezTo>
                <a:cubicBezTo>
                  <a:pt x="10936469" y="4432644"/>
                  <a:pt x="10959466" y="4411488"/>
                  <a:pt x="10936469" y="4375220"/>
                </a:cubicBezTo>
                <a:cubicBezTo>
                  <a:pt x="10919221" y="4369931"/>
                  <a:pt x="10903616" y="4369364"/>
                  <a:pt x="10891040" y="4371914"/>
                </a:cubicBezTo>
                <a:close/>
                <a:moveTo>
                  <a:pt x="7408266" y="4370174"/>
                </a:moveTo>
                <a:cubicBezTo>
                  <a:pt x="7376490" y="4363889"/>
                  <a:pt x="7366077" y="4436325"/>
                  <a:pt x="7403419" y="4441618"/>
                </a:cubicBezTo>
                <a:cubicBezTo>
                  <a:pt x="7459227" y="4444642"/>
                  <a:pt x="7505187" y="4359967"/>
                  <a:pt x="7423116" y="4378112"/>
                </a:cubicBezTo>
                <a:cubicBezTo>
                  <a:pt x="7417782" y="4373576"/>
                  <a:pt x="7412806" y="4371071"/>
                  <a:pt x="7408266" y="4370174"/>
                </a:cubicBezTo>
                <a:close/>
                <a:moveTo>
                  <a:pt x="10162620" y="4370052"/>
                </a:moveTo>
                <a:cubicBezTo>
                  <a:pt x="10148207" y="4367731"/>
                  <a:pt x="10131792" y="4370384"/>
                  <a:pt x="10116199" y="4380992"/>
                </a:cubicBezTo>
                <a:cubicBezTo>
                  <a:pt x="10109633" y="4408270"/>
                  <a:pt x="10135896" y="4441611"/>
                  <a:pt x="10162158" y="4444642"/>
                </a:cubicBezTo>
                <a:cubicBezTo>
                  <a:pt x="10231098" y="4428729"/>
                  <a:pt x="10205861" y="4377014"/>
                  <a:pt x="10162620" y="4370052"/>
                </a:cubicBezTo>
                <a:close/>
                <a:moveTo>
                  <a:pt x="8574792" y="4369568"/>
                </a:moveTo>
                <a:cubicBezTo>
                  <a:pt x="8535528" y="4375599"/>
                  <a:pt x="8532256" y="4435914"/>
                  <a:pt x="8574792" y="4438930"/>
                </a:cubicBezTo>
                <a:cubicBezTo>
                  <a:pt x="8643504" y="4432898"/>
                  <a:pt x="8659864" y="4369568"/>
                  <a:pt x="8574792" y="4369568"/>
                </a:cubicBezTo>
                <a:close/>
                <a:moveTo>
                  <a:pt x="10389169" y="4368333"/>
                </a:moveTo>
                <a:cubicBezTo>
                  <a:pt x="10372756" y="4366962"/>
                  <a:pt x="10357790" y="4377078"/>
                  <a:pt x="10359025" y="4405575"/>
                </a:cubicBezTo>
                <a:cubicBezTo>
                  <a:pt x="10362316" y="4451171"/>
                  <a:pt x="10352442" y="4439012"/>
                  <a:pt x="10414980" y="4439012"/>
                </a:cubicBezTo>
                <a:cubicBezTo>
                  <a:pt x="10447895" y="4404815"/>
                  <a:pt x="10416523" y="4370619"/>
                  <a:pt x="10389169" y="4368333"/>
                </a:cubicBezTo>
                <a:close/>
                <a:moveTo>
                  <a:pt x="9885248" y="4368305"/>
                </a:moveTo>
                <a:cubicBezTo>
                  <a:pt x="9847766" y="4375155"/>
                  <a:pt x="9837363" y="4409404"/>
                  <a:pt x="9891215" y="4429954"/>
                </a:cubicBezTo>
                <a:cubicBezTo>
                  <a:pt x="9930379" y="4426909"/>
                  <a:pt x="9953225" y="4405599"/>
                  <a:pt x="9930379" y="4372110"/>
                </a:cubicBezTo>
                <a:cubicBezTo>
                  <a:pt x="9913244" y="4366783"/>
                  <a:pt x="9897742" y="4366022"/>
                  <a:pt x="9885248" y="4368305"/>
                </a:cubicBezTo>
                <a:close/>
                <a:moveTo>
                  <a:pt x="7856713" y="4365469"/>
                </a:moveTo>
                <a:cubicBezTo>
                  <a:pt x="7842915" y="4364900"/>
                  <a:pt x="7828347" y="4369262"/>
                  <a:pt x="7816857" y="4381400"/>
                </a:cubicBezTo>
                <a:cubicBezTo>
                  <a:pt x="7813574" y="4405677"/>
                  <a:pt x="7826706" y="4429954"/>
                  <a:pt x="7856251" y="4426919"/>
                </a:cubicBezTo>
                <a:cubicBezTo>
                  <a:pt x="7932577" y="4413264"/>
                  <a:pt x="7898107" y="4367176"/>
                  <a:pt x="7856713" y="4365469"/>
                </a:cubicBezTo>
                <a:close/>
                <a:moveTo>
                  <a:pt x="11577057" y="4361931"/>
                </a:moveTo>
                <a:cubicBezTo>
                  <a:pt x="11534433" y="4370978"/>
                  <a:pt x="11527875" y="4431293"/>
                  <a:pt x="11580336" y="4431293"/>
                </a:cubicBezTo>
                <a:cubicBezTo>
                  <a:pt x="11639355" y="4419230"/>
                  <a:pt x="11659028" y="4364947"/>
                  <a:pt x="11577057" y="4361931"/>
                </a:cubicBezTo>
                <a:close/>
                <a:moveTo>
                  <a:pt x="9395903" y="4360405"/>
                </a:moveTo>
                <a:cubicBezTo>
                  <a:pt x="9382378" y="4358843"/>
                  <a:pt x="9365984" y="4361116"/>
                  <a:pt x="9348770" y="4369451"/>
                </a:cubicBezTo>
                <a:cubicBezTo>
                  <a:pt x="9342212" y="4390667"/>
                  <a:pt x="9358606" y="4420977"/>
                  <a:pt x="9384837" y="4417946"/>
                </a:cubicBezTo>
                <a:cubicBezTo>
                  <a:pt x="9451233" y="4404307"/>
                  <a:pt x="9436478" y="4365094"/>
                  <a:pt x="9395903" y="4360405"/>
                </a:cubicBezTo>
                <a:close/>
                <a:moveTo>
                  <a:pt x="10651295" y="4359777"/>
                </a:moveTo>
                <a:cubicBezTo>
                  <a:pt x="10598795" y="4368844"/>
                  <a:pt x="10618482" y="4435335"/>
                  <a:pt x="10657857" y="4438357"/>
                </a:cubicBezTo>
                <a:cubicBezTo>
                  <a:pt x="10720201" y="4441380"/>
                  <a:pt x="10716920" y="4359777"/>
                  <a:pt x="10651295" y="4359777"/>
                </a:cubicBezTo>
                <a:close/>
                <a:moveTo>
                  <a:pt x="5778476" y="4359708"/>
                </a:moveTo>
                <a:cubicBezTo>
                  <a:pt x="5772298" y="4360793"/>
                  <a:pt x="5765459" y="4363247"/>
                  <a:pt x="5758052" y="4367398"/>
                </a:cubicBezTo>
                <a:cubicBezTo>
                  <a:pt x="5751469" y="4373437"/>
                  <a:pt x="5741594" y="4388533"/>
                  <a:pt x="5731720" y="4379475"/>
                </a:cubicBezTo>
                <a:cubicBezTo>
                  <a:pt x="5725138" y="4400610"/>
                  <a:pt x="5754760" y="4424765"/>
                  <a:pt x="5777801" y="4424765"/>
                </a:cubicBezTo>
                <a:cubicBezTo>
                  <a:pt x="5832521" y="4411555"/>
                  <a:pt x="5821721" y="4352113"/>
                  <a:pt x="5778476" y="4359708"/>
                </a:cubicBezTo>
                <a:close/>
                <a:moveTo>
                  <a:pt x="7200065" y="4354063"/>
                </a:moveTo>
                <a:cubicBezTo>
                  <a:pt x="7154106" y="4366115"/>
                  <a:pt x="7140974" y="4423363"/>
                  <a:pt x="7190217" y="4432402"/>
                </a:cubicBezTo>
                <a:cubicBezTo>
                  <a:pt x="7249308" y="4414324"/>
                  <a:pt x="7285419" y="4357076"/>
                  <a:pt x="7200065" y="4354063"/>
                </a:cubicBezTo>
                <a:close/>
                <a:moveTo>
                  <a:pt x="6553320" y="4350800"/>
                </a:moveTo>
                <a:cubicBezTo>
                  <a:pt x="6504348" y="4353813"/>
                  <a:pt x="6488024" y="4420100"/>
                  <a:pt x="6540261" y="4429139"/>
                </a:cubicBezTo>
                <a:cubicBezTo>
                  <a:pt x="6592498" y="4420100"/>
                  <a:pt x="6612087" y="4368878"/>
                  <a:pt x="6553320" y="4350800"/>
                </a:cubicBezTo>
                <a:close/>
                <a:moveTo>
                  <a:pt x="11151209" y="4344699"/>
                </a:moveTo>
                <a:cubicBezTo>
                  <a:pt x="11095198" y="4347725"/>
                  <a:pt x="11101787" y="4417325"/>
                  <a:pt x="11154503" y="4417325"/>
                </a:cubicBezTo>
                <a:cubicBezTo>
                  <a:pt x="11223693" y="4402194"/>
                  <a:pt x="11200630" y="4350751"/>
                  <a:pt x="11151209" y="4344699"/>
                </a:cubicBezTo>
                <a:close/>
                <a:moveTo>
                  <a:pt x="11365866" y="4343621"/>
                </a:moveTo>
                <a:cubicBezTo>
                  <a:pt x="11328461" y="4343762"/>
                  <a:pt x="11289217" y="4383357"/>
                  <a:pt x="11330914" y="4412771"/>
                </a:cubicBezTo>
                <a:cubicBezTo>
                  <a:pt x="11360348" y="4415788"/>
                  <a:pt x="11412674" y="4400704"/>
                  <a:pt x="11399592" y="4358469"/>
                </a:cubicBezTo>
                <a:cubicBezTo>
                  <a:pt x="11390598" y="4347910"/>
                  <a:pt x="11378335" y="4343573"/>
                  <a:pt x="11365866" y="4343621"/>
                </a:cubicBezTo>
                <a:close/>
                <a:moveTo>
                  <a:pt x="7620828" y="4343430"/>
                </a:moveTo>
                <a:cubicBezTo>
                  <a:pt x="7606875" y="4342060"/>
                  <a:pt x="7591282" y="4345651"/>
                  <a:pt x="7577330" y="4356991"/>
                </a:cubicBezTo>
                <a:cubicBezTo>
                  <a:pt x="7570764" y="4378160"/>
                  <a:pt x="7587178" y="4414449"/>
                  <a:pt x="7613441" y="4414449"/>
                </a:cubicBezTo>
                <a:cubicBezTo>
                  <a:pt x="7689767" y="4396304"/>
                  <a:pt x="7662684" y="4347541"/>
                  <a:pt x="7620828" y="4343430"/>
                </a:cubicBezTo>
                <a:close/>
                <a:moveTo>
                  <a:pt x="5978936" y="4342251"/>
                </a:moveTo>
                <a:cubicBezTo>
                  <a:pt x="5936521" y="4351260"/>
                  <a:pt x="5916946" y="4411320"/>
                  <a:pt x="5969148" y="4417326"/>
                </a:cubicBezTo>
                <a:cubicBezTo>
                  <a:pt x="6031138" y="4402311"/>
                  <a:pt x="6060503" y="4342251"/>
                  <a:pt x="5978936" y="4342251"/>
                </a:cubicBezTo>
                <a:close/>
                <a:moveTo>
                  <a:pt x="5328580" y="4340716"/>
                </a:moveTo>
                <a:cubicBezTo>
                  <a:pt x="5285955" y="4349763"/>
                  <a:pt x="5279398" y="4410078"/>
                  <a:pt x="5331858" y="4410078"/>
                </a:cubicBezTo>
                <a:cubicBezTo>
                  <a:pt x="5390877" y="4401031"/>
                  <a:pt x="5410551" y="4343731"/>
                  <a:pt x="5328580" y="4340716"/>
                </a:cubicBezTo>
                <a:close/>
                <a:moveTo>
                  <a:pt x="6156176" y="4340411"/>
                </a:moveTo>
                <a:cubicBezTo>
                  <a:pt x="6142521" y="4338907"/>
                  <a:pt x="6126916" y="4342103"/>
                  <a:pt x="6112132" y="4352629"/>
                </a:cubicBezTo>
                <a:cubicBezTo>
                  <a:pt x="6108847" y="4376690"/>
                  <a:pt x="6121988" y="4415789"/>
                  <a:pt x="6151556" y="4409774"/>
                </a:cubicBezTo>
                <a:cubicBezTo>
                  <a:pt x="6220547" y="4391728"/>
                  <a:pt x="6197139" y="4344922"/>
                  <a:pt x="6156176" y="4340411"/>
                </a:cubicBezTo>
                <a:close/>
                <a:moveTo>
                  <a:pt x="6727825" y="4339022"/>
                </a:moveTo>
                <a:cubicBezTo>
                  <a:pt x="6719564" y="4340001"/>
                  <a:pt x="6710803" y="4342090"/>
                  <a:pt x="6701787" y="4345509"/>
                </a:cubicBezTo>
                <a:cubicBezTo>
                  <a:pt x="6698508" y="4375899"/>
                  <a:pt x="6718181" y="4406289"/>
                  <a:pt x="6744411" y="4406289"/>
                </a:cubicBezTo>
                <a:cubicBezTo>
                  <a:pt x="6819005" y="4379698"/>
                  <a:pt x="6785653" y="4332167"/>
                  <a:pt x="6727825" y="4339022"/>
                </a:cubicBezTo>
                <a:close/>
                <a:moveTo>
                  <a:pt x="5107731" y="4337851"/>
                </a:moveTo>
                <a:cubicBezTo>
                  <a:pt x="5093908" y="4336148"/>
                  <a:pt x="5077933" y="4337662"/>
                  <a:pt x="5062370" y="4343716"/>
                </a:cubicBezTo>
                <a:cubicBezTo>
                  <a:pt x="5052540" y="4361879"/>
                  <a:pt x="5078754" y="4413342"/>
                  <a:pt x="5104967" y="4404260"/>
                </a:cubicBezTo>
                <a:cubicBezTo>
                  <a:pt x="5171322" y="4377015"/>
                  <a:pt x="5149203" y="4342959"/>
                  <a:pt x="5107731" y="4337851"/>
                </a:cubicBezTo>
                <a:close/>
                <a:moveTo>
                  <a:pt x="6338461" y="4337452"/>
                </a:moveTo>
                <a:cubicBezTo>
                  <a:pt x="6292282" y="4349541"/>
                  <a:pt x="6302177" y="4409988"/>
                  <a:pt x="6341760" y="4419055"/>
                </a:cubicBezTo>
                <a:cubicBezTo>
                  <a:pt x="6411029" y="4416032"/>
                  <a:pt x="6401133" y="4343496"/>
                  <a:pt x="6338461" y="4337452"/>
                </a:cubicBezTo>
                <a:close/>
                <a:moveTo>
                  <a:pt x="2193029" y="4335925"/>
                </a:moveTo>
                <a:cubicBezTo>
                  <a:pt x="2179503" y="4334363"/>
                  <a:pt x="2163111" y="4336636"/>
                  <a:pt x="2145897" y="4344971"/>
                </a:cubicBezTo>
                <a:cubicBezTo>
                  <a:pt x="2139339" y="4366187"/>
                  <a:pt x="2155733" y="4396497"/>
                  <a:pt x="2181964" y="4393466"/>
                </a:cubicBezTo>
                <a:cubicBezTo>
                  <a:pt x="2248360" y="4379827"/>
                  <a:pt x="2233604" y="4340614"/>
                  <a:pt x="2193029" y="4335925"/>
                </a:cubicBezTo>
                <a:close/>
                <a:moveTo>
                  <a:pt x="1419152" y="4334669"/>
                </a:moveTo>
                <a:cubicBezTo>
                  <a:pt x="1384194" y="4340297"/>
                  <a:pt x="1364483" y="4372942"/>
                  <a:pt x="1411298" y="4402210"/>
                </a:cubicBezTo>
                <a:cubicBezTo>
                  <a:pt x="1457292" y="4402210"/>
                  <a:pt x="1483575" y="4378195"/>
                  <a:pt x="1457292" y="4339172"/>
                </a:cubicBezTo>
                <a:cubicBezTo>
                  <a:pt x="1444151" y="4333919"/>
                  <a:pt x="1430805" y="4332793"/>
                  <a:pt x="1419152" y="4334669"/>
                </a:cubicBezTo>
                <a:close/>
                <a:moveTo>
                  <a:pt x="5548044" y="4334188"/>
                </a:moveTo>
                <a:cubicBezTo>
                  <a:pt x="5495691" y="4334188"/>
                  <a:pt x="5485876" y="4404209"/>
                  <a:pt x="5534955" y="4413342"/>
                </a:cubicBezTo>
                <a:cubicBezTo>
                  <a:pt x="5603666" y="4404209"/>
                  <a:pt x="5613482" y="4358543"/>
                  <a:pt x="5548044" y="4334188"/>
                </a:cubicBezTo>
                <a:close/>
                <a:moveTo>
                  <a:pt x="9624091" y="4332846"/>
                </a:moveTo>
                <a:cubicBezTo>
                  <a:pt x="9568184" y="4344898"/>
                  <a:pt x="9610937" y="4405159"/>
                  <a:pt x="9643823" y="4411185"/>
                </a:cubicBezTo>
                <a:cubicBezTo>
                  <a:pt x="9716174" y="4384067"/>
                  <a:pt x="9683287" y="4338872"/>
                  <a:pt x="9624091" y="4332846"/>
                </a:cubicBezTo>
                <a:close/>
                <a:moveTo>
                  <a:pt x="2398272" y="4327136"/>
                </a:moveTo>
                <a:cubicBezTo>
                  <a:pt x="2342271" y="4339148"/>
                  <a:pt x="2388390" y="4399208"/>
                  <a:pt x="2418038" y="4402211"/>
                </a:cubicBezTo>
                <a:cubicBezTo>
                  <a:pt x="2493805" y="4375184"/>
                  <a:pt x="2460862" y="4333142"/>
                  <a:pt x="2398272" y="4327136"/>
                </a:cubicBezTo>
                <a:close/>
                <a:moveTo>
                  <a:pt x="6961081" y="4323961"/>
                </a:moveTo>
                <a:cubicBezTo>
                  <a:pt x="6918545" y="4345117"/>
                  <a:pt x="6928361" y="4396497"/>
                  <a:pt x="6977441" y="4390452"/>
                </a:cubicBezTo>
                <a:cubicBezTo>
                  <a:pt x="7046153" y="4369296"/>
                  <a:pt x="7019977" y="4314894"/>
                  <a:pt x="6961081" y="4323961"/>
                </a:cubicBezTo>
                <a:close/>
                <a:moveTo>
                  <a:pt x="1649023" y="4313518"/>
                </a:moveTo>
                <a:cubicBezTo>
                  <a:pt x="1635395" y="4311677"/>
                  <a:pt x="1619002" y="4312810"/>
                  <a:pt x="1601788" y="4318099"/>
                </a:cubicBezTo>
                <a:cubicBezTo>
                  <a:pt x="1595230" y="4345300"/>
                  <a:pt x="1614903" y="4378546"/>
                  <a:pt x="1644412" y="4378546"/>
                </a:cubicBezTo>
                <a:cubicBezTo>
                  <a:pt x="1705890" y="4351345"/>
                  <a:pt x="1689906" y="4319044"/>
                  <a:pt x="1649023" y="4313518"/>
                </a:cubicBezTo>
                <a:close/>
                <a:moveTo>
                  <a:pt x="4203020" y="4311529"/>
                </a:moveTo>
                <a:cubicBezTo>
                  <a:pt x="4165298" y="4319180"/>
                  <a:pt x="4154826" y="4354881"/>
                  <a:pt x="4209027" y="4375282"/>
                </a:cubicBezTo>
                <a:cubicBezTo>
                  <a:pt x="4248450" y="4372259"/>
                  <a:pt x="4271448" y="4351103"/>
                  <a:pt x="4248450" y="4314835"/>
                </a:cubicBezTo>
                <a:cubicBezTo>
                  <a:pt x="4231203" y="4309546"/>
                  <a:pt x="4215597" y="4308979"/>
                  <a:pt x="4203020" y="4311529"/>
                </a:cubicBezTo>
                <a:close/>
                <a:moveTo>
                  <a:pt x="720255" y="4309789"/>
                </a:moveTo>
                <a:cubicBezTo>
                  <a:pt x="688478" y="4303504"/>
                  <a:pt x="678065" y="4375940"/>
                  <a:pt x="715408" y="4381233"/>
                </a:cubicBezTo>
                <a:cubicBezTo>
                  <a:pt x="771216" y="4384257"/>
                  <a:pt x="817175" y="4299582"/>
                  <a:pt x="735104" y="4317727"/>
                </a:cubicBezTo>
                <a:cubicBezTo>
                  <a:pt x="729770" y="4313191"/>
                  <a:pt x="724794" y="4310686"/>
                  <a:pt x="720255" y="4309789"/>
                </a:cubicBezTo>
                <a:close/>
                <a:moveTo>
                  <a:pt x="3474610" y="4309667"/>
                </a:moveTo>
                <a:cubicBezTo>
                  <a:pt x="3460197" y="4307346"/>
                  <a:pt x="3443782" y="4309999"/>
                  <a:pt x="3428188" y="4320607"/>
                </a:cubicBezTo>
                <a:cubicBezTo>
                  <a:pt x="3421623" y="4347885"/>
                  <a:pt x="3447885" y="4381226"/>
                  <a:pt x="3474149" y="4384257"/>
                </a:cubicBezTo>
                <a:cubicBezTo>
                  <a:pt x="3543086" y="4368344"/>
                  <a:pt x="3517851" y="4316629"/>
                  <a:pt x="3474610" y="4309667"/>
                </a:cubicBezTo>
                <a:close/>
                <a:moveTo>
                  <a:pt x="1886780" y="4309183"/>
                </a:moveTo>
                <a:cubicBezTo>
                  <a:pt x="1847516" y="4315214"/>
                  <a:pt x="1844244" y="4375529"/>
                  <a:pt x="1886780" y="4378545"/>
                </a:cubicBezTo>
                <a:cubicBezTo>
                  <a:pt x="1955492" y="4372513"/>
                  <a:pt x="1971852" y="4309183"/>
                  <a:pt x="1886780" y="4309183"/>
                </a:cubicBezTo>
                <a:close/>
                <a:moveTo>
                  <a:pt x="3196126" y="4308982"/>
                </a:moveTo>
                <a:cubicBezTo>
                  <a:pt x="3158644" y="4315832"/>
                  <a:pt x="3148241" y="4350081"/>
                  <a:pt x="3202093" y="4370631"/>
                </a:cubicBezTo>
                <a:cubicBezTo>
                  <a:pt x="3241256" y="4367586"/>
                  <a:pt x="3264103" y="4346276"/>
                  <a:pt x="3241256" y="4312787"/>
                </a:cubicBezTo>
                <a:cubicBezTo>
                  <a:pt x="3224123" y="4307460"/>
                  <a:pt x="3208620" y="4306699"/>
                  <a:pt x="3196126" y="4308982"/>
                </a:cubicBezTo>
                <a:close/>
                <a:moveTo>
                  <a:pt x="3701156" y="4307948"/>
                </a:moveTo>
                <a:cubicBezTo>
                  <a:pt x="3684743" y="4306577"/>
                  <a:pt x="3669779" y="4316693"/>
                  <a:pt x="3671012" y="4345190"/>
                </a:cubicBezTo>
                <a:cubicBezTo>
                  <a:pt x="3674303" y="4390786"/>
                  <a:pt x="3664429" y="4378627"/>
                  <a:pt x="3726967" y="4378627"/>
                </a:cubicBezTo>
                <a:cubicBezTo>
                  <a:pt x="3759881" y="4344430"/>
                  <a:pt x="3728509" y="4310234"/>
                  <a:pt x="3701156" y="4307948"/>
                </a:cubicBezTo>
                <a:close/>
                <a:moveTo>
                  <a:pt x="1168700" y="4305084"/>
                </a:moveTo>
                <a:cubicBezTo>
                  <a:pt x="1154902" y="4304515"/>
                  <a:pt x="1140335" y="4308877"/>
                  <a:pt x="1128845" y="4321015"/>
                </a:cubicBezTo>
                <a:cubicBezTo>
                  <a:pt x="1125562" y="4345292"/>
                  <a:pt x="1138693" y="4369569"/>
                  <a:pt x="1168239" y="4366534"/>
                </a:cubicBezTo>
                <a:cubicBezTo>
                  <a:pt x="1244564" y="4352879"/>
                  <a:pt x="1210095" y="4306791"/>
                  <a:pt x="1168700" y="4305084"/>
                </a:cubicBezTo>
                <a:close/>
                <a:moveTo>
                  <a:pt x="4889040" y="4301546"/>
                </a:moveTo>
                <a:cubicBezTo>
                  <a:pt x="4846413" y="4310593"/>
                  <a:pt x="4839856" y="4370908"/>
                  <a:pt x="4892317" y="4370908"/>
                </a:cubicBezTo>
                <a:cubicBezTo>
                  <a:pt x="4951338" y="4358845"/>
                  <a:pt x="4971012" y="4304561"/>
                  <a:pt x="4889040" y="4301546"/>
                </a:cubicBezTo>
                <a:close/>
                <a:moveTo>
                  <a:pt x="2707891" y="4300020"/>
                </a:moveTo>
                <a:cubicBezTo>
                  <a:pt x="2694367" y="4298458"/>
                  <a:pt x="2677972" y="4300731"/>
                  <a:pt x="2660758" y="4309066"/>
                </a:cubicBezTo>
                <a:cubicBezTo>
                  <a:pt x="2654200" y="4330282"/>
                  <a:pt x="2670595" y="4360592"/>
                  <a:pt x="2696825" y="4357561"/>
                </a:cubicBezTo>
                <a:cubicBezTo>
                  <a:pt x="2763221" y="4343922"/>
                  <a:pt x="2748467" y="4304709"/>
                  <a:pt x="2707891" y="4300020"/>
                </a:cubicBezTo>
                <a:close/>
                <a:moveTo>
                  <a:pt x="3963282" y="4299392"/>
                </a:moveTo>
                <a:cubicBezTo>
                  <a:pt x="3910782" y="4308459"/>
                  <a:pt x="3930469" y="4374950"/>
                  <a:pt x="3969844" y="4377972"/>
                </a:cubicBezTo>
                <a:cubicBezTo>
                  <a:pt x="4032188" y="4380995"/>
                  <a:pt x="4028907" y="4299392"/>
                  <a:pt x="3963282" y="4299392"/>
                </a:cubicBezTo>
                <a:close/>
                <a:moveTo>
                  <a:pt x="512053" y="4293678"/>
                </a:moveTo>
                <a:cubicBezTo>
                  <a:pt x="466094" y="4305730"/>
                  <a:pt x="452962" y="4362978"/>
                  <a:pt x="502205" y="4372017"/>
                </a:cubicBezTo>
                <a:cubicBezTo>
                  <a:pt x="561296" y="4353939"/>
                  <a:pt x="597407" y="4296691"/>
                  <a:pt x="512053" y="4293678"/>
                </a:cubicBezTo>
                <a:close/>
                <a:moveTo>
                  <a:pt x="4463191" y="4284314"/>
                </a:moveTo>
                <a:cubicBezTo>
                  <a:pt x="4407180" y="4287340"/>
                  <a:pt x="4413769" y="4356940"/>
                  <a:pt x="4466486" y="4356940"/>
                </a:cubicBezTo>
                <a:cubicBezTo>
                  <a:pt x="4535676" y="4341809"/>
                  <a:pt x="4512613" y="4290366"/>
                  <a:pt x="4463191" y="4284314"/>
                </a:cubicBezTo>
                <a:close/>
                <a:moveTo>
                  <a:pt x="4677850" y="4283236"/>
                </a:moveTo>
                <a:cubicBezTo>
                  <a:pt x="4640445" y="4283377"/>
                  <a:pt x="4601199" y="4322972"/>
                  <a:pt x="4642898" y="4352386"/>
                </a:cubicBezTo>
                <a:cubicBezTo>
                  <a:pt x="4672331" y="4355403"/>
                  <a:pt x="4724657" y="4340319"/>
                  <a:pt x="4711575" y="4298084"/>
                </a:cubicBezTo>
                <a:cubicBezTo>
                  <a:pt x="4702583" y="4287525"/>
                  <a:pt x="4690318" y="4283188"/>
                  <a:pt x="4677850" y="4283236"/>
                </a:cubicBezTo>
                <a:close/>
                <a:moveTo>
                  <a:pt x="932815" y="4283045"/>
                </a:moveTo>
                <a:cubicBezTo>
                  <a:pt x="918863" y="4281675"/>
                  <a:pt x="903269" y="4285266"/>
                  <a:pt x="889317" y="4296606"/>
                </a:cubicBezTo>
                <a:cubicBezTo>
                  <a:pt x="882752" y="4317775"/>
                  <a:pt x="899166" y="4354064"/>
                  <a:pt x="925429" y="4354064"/>
                </a:cubicBezTo>
                <a:cubicBezTo>
                  <a:pt x="1001755" y="4335919"/>
                  <a:pt x="974671" y="4287156"/>
                  <a:pt x="932815" y="4283045"/>
                </a:cubicBezTo>
                <a:close/>
                <a:moveTo>
                  <a:pt x="63124" y="4276190"/>
                </a:moveTo>
                <a:cubicBezTo>
                  <a:pt x="54863" y="4277169"/>
                  <a:pt x="46103" y="4279258"/>
                  <a:pt x="37086" y="4282677"/>
                </a:cubicBezTo>
                <a:cubicBezTo>
                  <a:pt x="33807" y="4313067"/>
                  <a:pt x="53480" y="4343457"/>
                  <a:pt x="79710" y="4343457"/>
                </a:cubicBezTo>
                <a:cubicBezTo>
                  <a:pt x="154304" y="4316866"/>
                  <a:pt x="120952" y="4269335"/>
                  <a:pt x="63124" y="4276190"/>
                </a:cubicBezTo>
                <a:close/>
                <a:moveTo>
                  <a:pt x="2936080" y="4272461"/>
                </a:moveTo>
                <a:cubicBezTo>
                  <a:pt x="2880173" y="4284513"/>
                  <a:pt x="2922925" y="4344774"/>
                  <a:pt x="2955813" y="4350800"/>
                </a:cubicBezTo>
                <a:cubicBezTo>
                  <a:pt x="3028162" y="4323682"/>
                  <a:pt x="2995276" y="4278487"/>
                  <a:pt x="2936080" y="4272461"/>
                </a:cubicBezTo>
                <a:close/>
                <a:moveTo>
                  <a:pt x="273069" y="4263576"/>
                </a:moveTo>
                <a:cubicBezTo>
                  <a:pt x="230533" y="4284732"/>
                  <a:pt x="240349" y="4336112"/>
                  <a:pt x="289429" y="4330067"/>
                </a:cubicBezTo>
                <a:cubicBezTo>
                  <a:pt x="358141" y="4308911"/>
                  <a:pt x="331965" y="4254509"/>
                  <a:pt x="273069" y="4263576"/>
                </a:cubicBezTo>
                <a:close/>
                <a:moveTo>
                  <a:pt x="0" y="0"/>
                </a:moveTo>
                <a:lnTo>
                  <a:pt x="12196362" y="0"/>
                </a:lnTo>
                <a:lnTo>
                  <a:pt x="12196362" y="4491095"/>
                </a:lnTo>
                <a:lnTo>
                  <a:pt x="0" y="4491095"/>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
        <p:nvSpPr>
          <p:cNvPr id="109" name="Freeform: Shape 108">
            <a:extLst>
              <a:ext uri="{FF2B5EF4-FFF2-40B4-BE49-F238E27FC236}">
                <a16:creationId xmlns:a16="http://schemas.microsoft.com/office/drawing/2014/main" xmlns="" id="{BCE078D2-EBDE-55F4-2F88-26C9B8FBAB1A}"/>
              </a:ext>
            </a:extLst>
          </p:cNvPr>
          <p:cNvSpPr>
            <a:spLocks/>
          </p:cNvSpPr>
          <p:nvPr userDrawn="1"/>
        </p:nvSpPr>
        <p:spPr bwMode="auto">
          <a:xfrm rot="10800000">
            <a:off x="32367" y="4263675"/>
            <a:ext cx="12133526" cy="480448"/>
          </a:xfrm>
          <a:custGeom>
            <a:avLst/>
            <a:gdLst>
              <a:gd name="connsiteX0" fmla="*/ 5701636 w 12133526"/>
              <a:gd name="connsiteY0" fmla="*/ 75891 h 480448"/>
              <a:gd name="connsiteX1" fmla="*/ 5652264 w 12133526"/>
              <a:gd name="connsiteY1" fmla="*/ 15630 h 480448"/>
              <a:gd name="connsiteX2" fmla="*/ 5701636 w 12133526"/>
              <a:gd name="connsiteY2" fmla="*/ 75891 h 480448"/>
              <a:gd name="connsiteX3" fmla="*/ 5426037 w 12133526"/>
              <a:gd name="connsiteY3" fmla="*/ 75974 h 480448"/>
              <a:gd name="connsiteX4" fmla="*/ 5452369 w 12133526"/>
              <a:gd name="connsiteY4" fmla="*/ 0 h 480448"/>
              <a:gd name="connsiteX5" fmla="*/ 5426037 w 12133526"/>
              <a:gd name="connsiteY5" fmla="*/ 75974 h 480448"/>
              <a:gd name="connsiteX6" fmla="*/ 1768640 w 12133526"/>
              <a:gd name="connsiteY6" fmla="*/ 82254 h 480448"/>
              <a:gd name="connsiteX7" fmla="*/ 1771928 w 12133526"/>
              <a:gd name="connsiteY7" fmla="*/ 12892 h 480448"/>
              <a:gd name="connsiteX8" fmla="*/ 1768640 w 12133526"/>
              <a:gd name="connsiteY8" fmla="*/ 82254 h 480448"/>
              <a:gd name="connsiteX9" fmla="*/ 3455386 w 12133526"/>
              <a:gd name="connsiteY9" fmla="*/ 84112 h 480448"/>
              <a:gd name="connsiteX10" fmla="*/ 3438799 w 12133526"/>
              <a:gd name="connsiteY10" fmla="*/ 16845 h 480448"/>
              <a:gd name="connsiteX11" fmla="*/ 3481424 w 12133526"/>
              <a:gd name="connsiteY11" fmla="*/ 77625 h 480448"/>
              <a:gd name="connsiteX12" fmla="*/ 3455386 w 12133526"/>
              <a:gd name="connsiteY12" fmla="*/ 84112 h 480448"/>
              <a:gd name="connsiteX13" fmla="*/ 5930913 w 12133526"/>
              <a:gd name="connsiteY13" fmla="*/ 84866 h 480448"/>
              <a:gd name="connsiteX14" fmla="*/ 5947319 w 12133526"/>
              <a:gd name="connsiteY14" fmla="*/ 12240 h 480448"/>
              <a:gd name="connsiteX15" fmla="*/ 5930913 w 12133526"/>
              <a:gd name="connsiteY15" fmla="*/ 84866 h 480448"/>
              <a:gd name="connsiteX16" fmla="*/ 477150 w 12133526"/>
              <a:gd name="connsiteY16" fmla="*/ 85882 h 480448"/>
              <a:gd name="connsiteX17" fmla="*/ 451425 w 12133526"/>
              <a:gd name="connsiteY17" fmla="*/ 83547 h 480448"/>
              <a:gd name="connsiteX18" fmla="*/ 471098 w 12133526"/>
              <a:gd name="connsiteY18" fmla="*/ 7867 h 480448"/>
              <a:gd name="connsiteX19" fmla="*/ 477150 w 12133526"/>
              <a:gd name="connsiteY19" fmla="*/ 85882 h 480448"/>
              <a:gd name="connsiteX20" fmla="*/ 952416 w 12133526"/>
              <a:gd name="connsiteY20" fmla="*/ 88128 h 480448"/>
              <a:gd name="connsiteX21" fmla="*/ 965595 w 12133526"/>
              <a:gd name="connsiteY21" fmla="*/ 9789 h 480448"/>
              <a:gd name="connsiteX22" fmla="*/ 952416 w 12133526"/>
              <a:gd name="connsiteY22" fmla="*/ 88128 h 480448"/>
              <a:gd name="connsiteX23" fmla="*/ 44128 w 12133526"/>
              <a:gd name="connsiteY23" fmla="*/ 89315 h 480448"/>
              <a:gd name="connsiteX24" fmla="*/ 57216 w 12133526"/>
              <a:gd name="connsiteY24" fmla="*/ 13989 h 480448"/>
              <a:gd name="connsiteX25" fmla="*/ 44128 w 12133526"/>
              <a:gd name="connsiteY25" fmla="*/ 89315 h 480448"/>
              <a:gd name="connsiteX26" fmla="*/ 665958 w 12133526"/>
              <a:gd name="connsiteY26" fmla="*/ 92327 h 480448"/>
              <a:gd name="connsiteX27" fmla="*/ 685687 w 12133526"/>
              <a:gd name="connsiteY27" fmla="*/ 22965 h 480448"/>
              <a:gd name="connsiteX28" fmla="*/ 665958 w 12133526"/>
              <a:gd name="connsiteY28" fmla="*/ 92327 h 480448"/>
              <a:gd name="connsiteX29" fmla="*/ 212501 w 12133526"/>
              <a:gd name="connsiteY29" fmla="*/ 92328 h 480448"/>
              <a:gd name="connsiteX30" fmla="*/ 228861 w 12133526"/>
              <a:gd name="connsiteY30" fmla="*/ 22966 h 480448"/>
              <a:gd name="connsiteX31" fmla="*/ 212501 w 12133526"/>
              <a:gd name="connsiteY31" fmla="*/ 92328 h 480448"/>
              <a:gd name="connsiteX32" fmla="*/ 1509764 w 12133526"/>
              <a:gd name="connsiteY32" fmla="*/ 97110 h 480448"/>
              <a:gd name="connsiteX33" fmla="*/ 1503202 w 12133526"/>
              <a:gd name="connsiteY33" fmla="*/ 18530 h 480448"/>
              <a:gd name="connsiteX34" fmla="*/ 1509764 w 12133526"/>
              <a:gd name="connsiteY34" fmla="*/ 97110 h 480448"/>
              <a:gd name="connsiteX35" fmla="*/ 3769734 w 12133526"/>
              <a:gd name="connsiteY35" fmla="*/ 98446 h 480448"/>
              <a:gd name="connsiteX36" fmla="*/ 3759940 w 12133526"/>
              <a:gd name="connsiteY36" fmla="*/ 20164 h 480448"/>
              <a:gd name="connsiteX37" fmla="*/ 3769734 w 12133526"/>
              <a:gd name="connsiteY37" fmla="*/ 98446 h 480448"/>
              <a:gd name="connsiteX38" fmla="*/ 4347466 w 12133526"/>
              <a:gd name="connsiteY38" fmla="*/ 99860 h 480448"/>
              <a:gd name="connsiteX39" fmla="*/ 4330333 w 12133526"/>
              <a:gd name="connsiteY39" fmla="*/ 92926 h 480448"/>
              <a:gd name="connsiteX40" fmla="*/ 4363101 w 12133526"/>
              <a:gd name="connsiteY40" fmla="*/ 23372 h 480448"/>
              <a:gd name="connsiteX41" fmla="*/ 4347466 w 12133526"/>
              <a:gd name="connsiteY41" fmla="*/ 99860 h 480448"/>
              <a:gd name="connsiteX42" fmla="*/ 3150138 w 12133526"/>
              <a:gd name="connsiteY42" fmla="*/ 101710 h 480448"/>
              <a:gd name="connsiteX43" fmla="*/ 3137013 w 12133526"/>
              <a:gd name="connsiteY43" fmla="*/ 25736 h 480448"/>
              <a:gd name="connsiteX44" fmla="*/ 3150138 w 12133526"/>
              <a:gd name="connsiteY44" fmla="*/ 101710 h 480448"/>
              <a:gd name="connsiteX45" fmla="*/ 4063897 w 12133526"/>
              <a:gd name="connsiteY45" fmla="*/ 102932 h 480448"/>
              <a:gd name="connsiteX46" fmla="*/ 4063897 w 12133526"/>
              <a:gd name="connsiteY46" fmla="*/ 33570 h 480448"/>
              <a:gd name="connsiteX47" fmla="*/ 4063897 w 12133526"/>
              <a:gd name="connsiteY47" fmla="*/ 102932 h 480448"/>
              <a:gd name="connsiteX48" fmla="*/ 2368751 w 12133526"/>
              <a:gd name="connsiteY48" fmla="*/ 103089 h 480448"/>
              <a:gd name="connsiteX49" fmla="*/ 2330611 w 12133526"/>
              <a:gd name="connsiteY49" fmla="*/ 98508 h 480448"/>
              <a:gd name="connsiteX50" fmla="*/ 2376605 w 12133526"/>
              <a:gd name="connsiteY50" fmla="*/ 38061 h 480448"/>
              <a:gd name="connsiteX51" fmla="*/ 2368751 w 12133526"/>
              <a:gd name="connsiteY51" fmla="*/ 103089 h 480448"/>
              <a:gd name="connsiteX52" fmla="*/ 6207442 w 12133526"/>
              <a:gd name="connsiteY52" fmla="*/ 104163 h 480448"/>
              <a:gd name="connsiteX53" fmla="*/ 6163912 w 12133526"/>
              <a:gd name="connsiteY53" fmla="*/ 100432 h 480448"/>
              <a:gd name="connsiteX54" fmla="*/ 6200050 w 12133526"/>
              <a:gd name="connsiteY54" fmla="*/ 39985 h 480448"/>
              <a:gd name="connsiteX55" fmla="*/ 6207442 w 12133526"/>
              <a:gd name="connsiteY55" fmla="*/ 104163 h 480448"/>
              <a:gd name="connsiteX56" fmla="*/ 4619077 w 12133526"/>
              <a:gd name="connsiteY56" fmla="*/ 105863 h 480448"/>
              <a:gd name="connsiteX57" fmla="*/ 4592405 w 12133526"/>
              <a:gd name="connsiteY57" fmla="*/ 35659 h 480448"/>
              <a:gd name="connsiteX58" fmla="*/ 4651779 w 12133526"/>
              <a:gd name="connsiteY58" fmla="*/ 68871 h 480448"/>
              <a:gd name="connsiteX59" fmla="*/ 4619077 w 12133526"/>
              <a:gd name="connsiteY59" fmla="*/ 105863 h 480448"/>
              <a:gd name="connsiteX60" fmla="*/ 2906790 w 12133526"/>
              <a:gd name="connsiteY60" fmla="*/ 105864 h 480448"/>
              <a:gd name="connsiteX61" fmla="*/ 2914131 w 12133526"/>
              <a:gd name="connsiteY61" fmla="*/ 37822 h 480448"/>
              <a:gd name="connsiteX62" fmla="*/ 2950021 w 12133526"/>
              <a:gd name="connsiteY62" fmla="*/ 92256 h 480448"/>
              <a:gd name="connsiteX63" fmla="*/ 2906790 w 12133526"/>
              <a:gd name="connsiteY63" fmla="*/ 105864 h 480448"/>
              <a:gd name="connsiteX64" fmla="*/ 4898717 w 12133526"/>
              <a:gd name="connsiteY64" fmla="*/ 107298 h 480448"/>
              <a:gd name="connsiteX65" fmla="*/ 4895439 w 12133526"/>
              <a:gd name="connsiteY65" fmla="*/ 34672 h 480448"/>
              <a:gd name="connsiteX66" fmla="*/ 4898717 w 12133526"/>
              <a:gd name="connsiteY66" fmla="*/ 107298 h 480448"/>
              <a:gd name="connsiteX67" fmla="*/ 2028810 w 12133526"/>
              <a:gd name="connsiteY67" fmla="*/ 107864 h 480448"/>
              <a:gd name="connsiteX68" fmla="*/ 2035279 w 12133526"/>
              <a:gd name="connsiteY68" fmla="*/ 44356 h 480448"/>
              <a:gd name="connsiteX69" fmla="*/ 2077987 w 12133526"/>
              <a:gd name="connsiteY69" fmla="*/ 101944 h 480448"/>
              <a:gd name="connsiteX70" fmla="*/ 2028810 w 12133526"/>
              <a:gd name="connsiteY70" fmla="*/ 107864 h 480448"/>
              <a:gd name="connsiteX71" fmla="*/ 2651367 w 12133526"/>
              <a:gd name="connsiteY71" fmla="*/ 109816 h 480448"/>
              <a:gd name="connsiteX72" fmla="*/ 2651826 w 12133526"/>
              <a:gd name="connsiteY72" fmla="*/ 50073 h 480448"/>
              <a:gd name="connsiteX73" fmla="*/ 2690978 w 12133526"/>
              <a:gd name="connsiteY73" fmla="*/ 92557 h 480448"/>
              <a:gd name="connsiteX74" fmla="*/ 2651367 w 12133526"/>
              <a:gd name="connsiteY74" fmla="*/ 109816 h 480448"/>
              <a:gd name="connsiteX75" fmla="*/ 1198481 w 12133526"/>
              <a:gd name="connsiteY75" fmla="*/ 110162 h 480448"/>
              <a:gd name="connsiteX76" fmla="*/ 1164538 w 12133526"/>
              <a:gd name="connsiteY76" fmla="*/ 95192 h 480448"/>
              <a:gd name="connsiteX77" fmla="*/ 1233659 w 12133526"/>
              <a:gd name="connsiteY77" fmla="*/ 40444 h 480448"/>
              <a:gd name="connsiteX78" fmla="*/ 1198481 w 12133526"/>
              <a:gd name="connsiteY78" fmla="*/ 110162 h 480448"/>
              <a:gd name="connsiteX79" fmla="*/ 6449776 w 12133526"/>
              <a:gd name="connsiteY79" fmla="*/ 110385 h 480448"/>
              <a:gd name="connsiteX80" fmla="*/ 6436343 w 12133526"/>
              <a:gd name="connsiteY80" fmla="*/ 36721 h 480448"/>
              <a:gd name="connsiteX81" fmla="*/ 6475642 w 12133526"/>
              <a:gd name="connsiteY81" fmla="*/ 103091 h 480448"/>
              <a:gd name="connsiteX82" fmla="*/ 6449776 w 12133526"/>
              <a:gd name="connsiteY82" fmla="*/ 110385 h 480448"/>
              <a:gd name="connsiteX83" fmla="*/ 5171754 w 12133526"/>
              <a:gd name="connsiteY83" fmla="*/ 119091 h 480448"/>
              <a:gd name="connsiteX84" fmla="*/ 5145979 w 12133526"/>
              <a:gd name="connsiteY84" fmla="*/ 117004 h 480448"/>
              <a:gd name="connsiteX85" fmla="*/ 5165690 w 12133526"/>
              <a:gd name="connsiteY85" fmla="*/ 41324 h 480448"/>
              <a:gd name="connsiteX86" fmla="*/ 5171754 w 12133526"/>
              <a:gd name="connsiteY86" fmla="*/ 119091 h 480448"/>
              <a:gd name="connsiteX87" fmla="*/ 6688686 w 12133526"/>
              <a:gd name="connsiteY87" fmla="*/ 133264 h 480448"/>
              <a:gd name="connsiteX88" fmla="*/ 6701775 w 12133526"/>
              <a:gd name="connsiteY88" fmla="*/ 57938 h 480448"/>
              <a:gd name="connsiteX89" fmla="*/ 6688686 w 12133526"/>
              <a:gd name="connsiteY89" fmla="*/ 133264 h 480448"/>
              <a:gd name="connsiteX90" fmla="*/ 8456653 w 12133526"/>
              <a:gd name="connsiteY90" fmla="*/ 142639 h 480448"/>
              <a:gd name="connsiteX91" fmla="*/ 8459942 w 12133526"/>
              <a:gd name="connsiteY91" fmla="*/ 73277 h 480448"/>
              <a:gd name="connsiteX92" fmla="*/ 8456653 w 12133526"/>
              <a:gd name="connsiteY92" fmla="*/ 142639 h 480448"/>
              <a:gd name="connsiteX93" fmla="*/ 7165164 w 12133526"/>
              <a:gd name="connsiteY93" fmla="*/ 146268 h 480448"/>
              <a:gd name="connsiteX94" fmla="*/ 7139439 w 12133526"/>
              <a:gd name="connsiteY94" fmla="*/ 143932 h 480448"/>
              <a:gd name="connsiteX95" fmla="*/ 7159112 w 12133526"/>
              <a:gd name="connsiteY95" fmla="*/ 68252 h 480448"/>
              <a:gd name="connsiteX96" fmla="*/ 7165164 w 12133526"/>
              <a:gd name="connsiteY96" fmla="*/ 146268 h 480448"/>
              <a:gd name="connsiteX97" fmla="*/ 7640433 w 12133526"/>
              <a:gd name="connsiteY97" fmla="*/ 148513 h 480448"/>
              <a:gd name="connsiteX98" fmla="*/ 7653612 w 12133526"/>
              <a:gd name="connsiteY98" fmla="*/ 70174 h 480448"/>
              <a:gd name="connsiteX99" fmla="*/ 7640433 w 12133526"/>
              <a:gd name="connsiteY99" fmla="*/ 148513 h 480448"/>
              <a:gd name="connsiteX100" fmla="*/ 7353976 w 12133526"/>
              <a:gd name="connsiteY100" fmla="*/ 152712 h 480448"/>
              <a:gd name="connsiteX101" fmla="*/ 7373704 w 12133526"/>
              <a:gd name="connsiteY101" fmla="*/ 83350 h 480448"/>
              <a:gd name="connsiteX102" fmla="*/ 7353976 w 12133526"/>
              <a:gd name="connsiteY102" fmla="*/ 152712 h 480448"/>
              <a:gd name="connsiteX103" fmla="*/ 6869260 w 12133526"/>
              <a:gd name="connsiteY103" fmla="*/ 154228 h 480448"/>
              <a:gd name="connsiteX104" fmla="*/ 6885619 w 12133526"/>
              <a:gd name="connsiteY104" fmla="*/ 84866 h 480448"/>
              <a:gd name="connsiteX105" fmla="*/ 6869260 w 12133526"/>
              <a:gd name="connsiteY105" fmla="*/ 154228 h 480448"/>
              <a:gd name="connsiteX106" fmla="*/ 8197777 w 12133526"/>
              <a:gd name="connsiteY106" fmla="*/ 157495 h 480448"/>
              <a:gd name="connsiteX107" fmla="*/ 8191215 w 12133526"/>
              <a:gd name="connsiteY107" fmla="*/ 78915 h 480448"/>
              <a:gd name="connsiteX108" fmla="*/ 8197777 w 12133526"/>
              <a:gd name="connsiteY108" fmla="*/ 157495 h 480448"/>
              <a:gd name="connsiteX109" fmla="*/ 8766382 w 12133526"/>
              <a:gd name="connsiteY109" fmla="*/ 158859 h 480448"/>
              <a:gd name="connsiteX110" fmla="*/ 8772849 w 12133526"/>
              <a:gd name="connsiteY110" fmla="*/ 95351 h 480448"/>
              <a:gd name="connsiteX111" fmla="*/ 8815554 w 12133526"/>
              <a:gd name="connsiteY111" fmla="*/ 152939 h 480448"/>
              <a:gd name="connsiteX112" fmla="*/ 8766382 w 12133526"/>
              <a:gd name="connsiteY112" fmla="*/ 158859 h 480448"/>
              <a:gd name="connsiteX113" fmla="*/ 9838147 w 12133526"/>
              <a:gd name="connsiteY113" fmla="*/ 162095 h 480448"/>
              <a:gd name="connsiteX114" fmla="*/ 9825023 w 12133526"/>
              <a:gd name="connsiteY114" fmla="*/ 86121 h 480448"/>
              <a:gd name="connsiteX115" fmla="*/ 9838147 w 12133526"/>
              <a:gd name="connsiteY115" fmla="*/ 162095 h 480448"/>
              <a:gd name="connsiteX116" fmla="*/ 9056760 w 12133526"/>
              <a:gd name="connsiteY116" fmla="*/ 163474 h 480448"/>
              <a:gd name="connsiteX117" fmla="*/ 9018620 w 12133526"/>
              <a:gd name="connsiteY117" fmla="*/ 158893 h 480448"/>
              <a:gd name="connsiteX118" fmla="*/ 9064614 w 12133526"/>
              <a:gd name="connsiteY118" fmla="*/ 98446 h 480448"/>
              <a:gd name="connsiteX119" fmla="*/ 9056760 w 12133526"/>
              <a:gd name="connsiteY119" fmla="*/ 163474 h 480448"/>
              <a:gd name="connsiteX120" fmla="*/ 9594800 w 12133526"/>
              <a:gd name="connsiteY120" fmla="*/ 166249 h 480448"/>
              <a:gd name="connsiteX121" fmla="*/ 9602140 w 12133526"/>
              <a:gd name="connsiteY121" fmla="*/ 98207 h 480448"/>
              <a:gd name="connsiteX122" fmla="*/ 9638030 w 12133526"/>
              <a:gd name="connsiteY122" fmla="*/ 152641 h 480448"/>
              <a:gd name="connsiteX123" fmla="*/ 9594800 w 12133526"/>
              <a:gd name="connsiteY123" fmla="*/ 166249 h 480448"/>
              <a:gd name="connsiteX124" fmla="*/ 9339377 w 12133526"/>
              <a:gd name="connsiteY124" fmla="*/ 170201 h 480448"/>
              <a:gd name="connsiteX125" fmla="*/ 9339834 w 12133526"/>
              <a:gd name="connsiteY125" fmla="*/ 110458 h 480448"/>
              <a:gd name="connsiteX126" fmla="*/ 9378987 w 12133526"/>
              <a:gd name="connsiteY126" fmla="*/ 152942 h 480448"/>
              <a:gd name="connsiteX127" fmla="*/ 9339377 w 12133526"/>
              <a:gd name="connsiteY127" fmla="*/ 170201 h 480448"/>
              <a:gd name="connsiteX128" fmla="*/ 7886500 w 12133526"/>
              <a:gd name="connsiteY128" fmla="*/ 170547 h 480448"/>
              <a:gd name="connsiteX129" fmla="*/ 7852556 w 12133526"/>
              <a:gd name="connsiteY129" fmla="*/ 155577 h 480448"/>
              <a:gd name="connsiteX130" fmla="*/ 7921678 w 12133526"/>
              <a:gd name="connsiteY130" fmla="*/ 100829 h 480448"/>
              <a:gd name="connsiteX131" fmla="*/ 7886500 w 12133526"/>
              <a:gd name="connsiteY131" fmla="*/ 170547 h 480448"/>
              <a:gd name="connsiteX132" fmla="*/ 10445963 w 12133526"/>
              <a:gd name="connsiteY132" fmla="*/ 178146 h 480448"/>
              <a:gd name="connsiteX133" fmla="*/ 10436168 w 12133526"/>
              <a:gd name="connsiteY133" fmla="*/ 99864 h 480448"/>
              <a:gd name="connsiteX134" fmla="*/ 10445963 w 12133526"/>
              <a:gd name="connsiteY134" fmla="*/ 178146 h 480448"/>
              <a:gd name="connsiteX135" fmla="*/ 10704384 w 12133526"/>
              <a:gd name="connsiteY135" fmla="*/ 180048 h 480448"/>
              <a:gd name="connsiteX136" fmla="*/ 10704384 w 12133526"/>
              <a:gd name="connsiteY136" fmla="*/ 110686 h 480448"/>
              <a:gd name="connsiteX137" fmla="*/ 10704384 w 12133526"/>
              <a:gd name="connsiteY137" fmla="*/ 180048 h 480448"/>
              <a:gd name="connsiteX138" fmla="*/ 10143845 w 12133526"/>
              <a:gd name="connsiteY138" fmla="*/ 180475 h 480448"/>
              <a:gd name="connsiteX139" fmla="*/ 10127259 w 12133526"/>
              <a:gd name="connsiteY139" fmla="*/ 113208 h 480448"/>
              <a:gd name="connsiteX140" fmla="*/ 10169883 w 12133526"/>
              <a:gd name="connsiteY140" fmla="*/ 173988 h 480448"/>
              <a:gd name="connsiteX141" fmla="*/ 10143845 w 12133526"/>
              <a:gd name="connsiteY141" fmla="*/ 180475 h 480448"/>
              <a:gd name="connsiteX142" fmla="*/ 11029727 w 12133526"/>
              <a:gd name="connsiteY142" fmla="*/ 199414 h 480448"/>
              <a:gd name="connsiteX143" fmla="*/ 11012595 w 12133526"/>
              <a:gd name="connsiteY143" fmla="*/ 192480 h 480448"/>
              <a:gd name="connsiteX144" fmla="*/ 11045363 w 12133526"/>
              <a:gd name="connsiteY144" fmla="*/ 122926 h 480448"/>
              <a:gd name="connsiteX145" fmla="*/ 11029727 w 12133526"/>
              <a:gd name="connsiteY145" fmla="*/ 199414 h 480448"/>
              <a:gd name="connsiteX146" fmla="*/ 11563025 w 12133526"/>
              <a:gd name="connsiteY146" fmla="*/ 202944 h 480448"/>
              <a:gd name="connsiteX147" fmla="*/ 11559746 w 12133526"/>
              <a:gd name="connsiteY147" fmla="*/ 130318 h 480448"/>
              <a:gd name="connsiteX148" fmla="*/ 11563025 w 12133526"/>
              <a:gd name="connsiteY148" fmla="*/ 202944 h 480448"/>
              <a:gd name="connsiteX149" fmla="*/ 12047820 w 12133526"/>
              <a:gd name="connsiteY149" fmla="*/ 212198 h 480448"/>
              <a:gd name="connsiteX150" fmla="*/ 12014403 w 12133526"/>
              <a:gd name="connsiteY150" fmla="*/ 197262 h 480448"/>
              <a:gd name="connsiteX151" fmla="*/ 12083394 w 12133526"/>
              <a:gd name="connsiteY151" fmla="*/ 142639 h 480448"/>
              <a:gd name="connsiteX152" fmla="*/ 12047820 w 12133526"/>
              <a:gd name="connsiteY152" fmla="*/ 212198 h 480448"/>
              <a:gd name="connsiteX153" fmla="*/ 11304928 w 12133526"/>
              <a:gd name="connsiteY153" fmla="*/ 226425 h 480448"/>
              <a:gd name="connsiteX154" fmla="*/ 11278257 w 12133526"/>
              <a:gd name="connsiteY154" fmla="*/ 156221 h 480448"/>
              <a:gd name="connsiteX155" fmla="*/ 11337630 w 12133526"/>
              <a:gd name="connsiteY155" fmla="*/ 189433 h 480448"/>
              <a:gd name="connsiteX156" fmla="*/ 11304928 w 12133526"/>
              <a:gd name="connsiteY156" fmla="*/ 226425 h 480448"/>
              <a:gd name="connsiteX157" fmla="*/ 11812221 w 12133526"/>
              <a:gd name="connsiteY157" fmla="*/ 227622 h 480448"/>
              <a:gd name="connsiteX158" fmla="*/ 11786445 w 12133526"/>
              <a:gd name="connsiteY158" fmla="*/ 225535 h 480448"/>
              <a:gd name="connsiteX159" fmla="*/ 11806157 w 12133526"/>
              <a:gd name="connsiteY159" fmla="*/ 149855 h 480448"/>
              <a:gd name="connsiteX160" fmla="*/ 11812221 w 12133526"/>
              <a:gd name="connsiteY160" fmla="*/ 227622 h 480448"/>
              <a:gd name="connsiteX161" fmla="*/ 3295042 w 12133526"/>
              <a:gd name="connsiteY161" fmla="*/ 343194 h 480448"/>
              <a:gd name="connsiteX162" fmla="*/ 3306108 w 12133526"/>
              <a:gd name="connsiteY162" fmla="*/ 285653 h 480448"/>
              <a:gd name="connsiteX163" fmla="*/ 3342175 w 12133526"/>
              <a:gd name="connsiteY163" fmla="*/ 334148 h 480448"/>
              <a:gd name="connsiteX164" fmla="*/ 3295042 w 12133526"/>
              <a:gd name="connsiteY164" fmla="*/ 343194 h 480448"/>
              <a:gd name="connsiteX165" fmla="*/ 374507 w 12133526"/>
              <a:gd name="connsiteY165" fmla="*/ 344778 h 480448"/>
              <a:gd name="connsiteX166" fmla="*/ 377272 w 12133526"/>
              <a:gd name="connsiteY166" fmla="*/ 278369 h 480448"/>
              <a:gd name="connsiteX167" fmla="*/ 419870 w 12133526"/>
              <a:gd name="connsiteY167" fmla="*/ 338913 h 480448"/>
              <a:gd name="connsiteX168" fmla="*/ 374507 w 12133526"/>
              <a:gd name="connsiteY168" fmla="*/ 344778 h 480448"/>
              <a:gd name="connsiteX169" fmla="*/ 4063091 w 12133526"/>
              <a:gd name="connsiteY169" fmla="*/ 347961 h 480448"/>
              <a:gd name="connsiteX170" fmla="*/ 4024951 w 12133526"/>
              <a:gd name="connsiteY170" fmla="*/ 343458 h 480448"/>
              <a:gd name="connsiteX171" fmla="*/ 4070945 w 12133526"/>
              <a:gd name="connsiteY171" fmla="*/ 280420 h 480448"/>
              <a:gd name="connsiteX172" fmla="*/ 4063091 w 12133526"/>
              <a:gd name="connsiteY172" fmla="*/ 347961 h 480448"/>
              <a:gd name="connsiteX173" fmla="*/ 3083972 w 12133526"/>
              <a:gd name="connsiteY173" fmla="*/ 355494 h 480448"/>
              <a:gd name="connsiteX174" fmla="*/ 3064207 w 12133526"/>
              <a:gd name="connsiteY174" fmla="*/ 280419 h 480448"/>
              <a:gd name="connsiteX175" fmla="*/ 3083972 w 12133526"/>
              <a:gd name="connsiteY175" fmla="*/ 355494 h 480448"/>
              <a:gd name="connsiteX176" fmla="*/ 118047 w 12133526"/>
              <a:gd name="connsiteY176" fmla="*/ 360370 h 480448"/>
              <a:gd name="connsiteX177" fmla="*/ 114768 w 12133526"/>
              <a:gd name="connsiteY177" fmla="*/ 291008 h 480448"/>
              <a:gd name="connsiteX178" fmla="*/ 118047 w 12133526"/>
              <a:gd name="connsiteY178" fmla="*/ 360370 h 480448"/>
              <a:gd name="connsiteX179" fmla="*/ 3833220 w 12133526"/>
              <a:gd name="connsiteY179" fmla="*/ 369112 h 480448"/>
              <a:gd name="connsiteX180" fmla="*/ 3837830 w 12133526"/>
              <a:gd name="connsiteY180" fmla="*/ 304084 h 480448"/>
              <a:gd name="connsiteX181" fmla="*/ 3880455 w 12133526"/>
              <a:gd name="connsiteY181" fmla="*/ 364531 h 480448"/>
              <a:gd name="connsiteX182" fmla="*/ 3833220 w 12133526"/>
              <a:gd name="connsiteY182" fmla="*/ 369112 h 480448"/>
              <a:gd name="connsiteX183" fmla="*/ 1279215 w 12133526"/>
              <a:gd name="connsiteY183" fmla="*/ 371101 h 480448"/>
              <a:gd name="connsiteX184" fmla="*/ 1233786 w 12133526"/>
              <a:gd name="connsiteY184" fmla="*/ 367795 h 480448"/>
              <a:gd name="connsiteX185" fmla="*/ 1273210 w 12133526"/>
              <a:gd name="connsiteY185" fmla="*/ 307348 h 480448"/>
              <a:gd name="connsiteX186" fmla="*/ 1279215 w 12133526"/>
              <a:gd name="connsiteY186" fmla="*/ 371101 h 480448"/>
              <a:gd name="connsiteX187" fmla="*/ 4761989 w 12133526"/>
              <a:gd name="connsiteY187" fmla="*/ 372841 h 480448"/>
              <a:gd name="connsiteX188" fmla="*/ 4747139 w 12133526"/>
              <a:gd name="connsiteY188" fmla="*/ 364903 h 480448"/>
              <a:gd name="connsiteX189" fmla="*/ 4766836 w 12133526"/>
              <a:gd name="connsiteY189" fmla="*/ 301397 h 480448"/>
              <a:gd name="connsiteX190" fmla="*/ 4761989 w 12133526"/>
              <a:gd name="connsiteY190" fmla="*/ 372841 h 480448"/>
              <a:gd name="connsiteX191" fmla="*/ 2007635 w 12133526"/>
              <a:gd name="connsiteY191" fmla="*/ 372963 h 480448"/>
              <a:gd name="connsiteX192" fmla="*/ 2008097 w 12133526"/>
              <a:gd name="connsiteY192" fmla="*/ 298373 h 480448"/>
              <a:gd name="connsiteX193" fmla="*/ 2054056 w 12133526"/>
              <a:gd name="connsiteY193" fmla="*/ 362023 h 480448"/>
              <a:gd name="connsiteX194" fmla="*/ 2007635 w 12133526"/>
              <a:gd name="connsiteY194" fmla="*/ 372963 h 480448"/>
              <a:gd name="connsiteX195" fmla="*/ 3595463 w 12133526"/>
              <a:gd name="connsiteY195" fmla="*/ 373447 h 480448"/>
              <a:gd name="connsiteX196" fmla="*/ 3595463 w 12133526"/>
              <a:gd name="connsiteY196" fmla="*/ 304085 h 480448"/>
              <a:gd name="connsiteX197" fmla="*/ 3595463 w 12133526"/>
              <a:gd name="connsiteY197" fmla="*/ 373447 h 480448"/>
              <a:gd name="connsiteX198" fmla="*/ 1781086 w 12133526"/>
              <a:gd name="connsiteY198" fmla="*/ 374682 h 480448"/>
              <a:gd name="connsiteX199" fmla="*/ 1755275 w 12133526"/>
              <a:gd name="connsiteY199" fmla="*/ 304003 h 480448"/>
              <a:gd name="connsiteX200" fmla="*/ 1811230 w 12133526"/>
              <a:gd name="connsiteY200" fmla="*/ 337440 h 480448"/>
              <a:gd name="connsiteX201" fmla="*/ 1781086 w 12133526"/>
              <a:gd name="connsiteY201" fmla="*/ 374682 h 480448"/>
              <a:gd name="connsiteX202" fmla="*/ 2285007 w 12133526"/>
              <a:gd name="connsiteY202" fmla="*/ 374710 h 480448"/>
              <a:gd name="connsiteX203" fmla="*/ 2239876 w 12133526"/>
              <a:gd name="connsiteY203" fmla="*/ 370905 h 480448"/>
              <a:gd name="connsiteX204" fmla="*/ 2279040 w 12133526"/>
              <a:gd name="connsiteY204" fmla="*/ 313061 h 480448"/>
              <a:gd name="connsiteX205" fmla="*/ 2285007 w 12133526"/>
              <a:gd name="connsiteY205" fmla="*/ 374710 h 480448"/>
              <a:gd name="connsiteX206" fmla="*/ 4313542 w 12133526"/>
              <a:gd name="connsiteY206" fmla="*/ 377546 h 480448"/>
              <a:gd name="connsiteX207" fmla="*/ 4314004 w 12133526"/>
              <a:gd name="connsiteY207" fmla="*/ 316096 h 480448"/>
              <a:gd name="connsiteX208" fmla="*/ 4353398 w 12133526"/>
              <a:gd name="connsiteY208" fmla="*/ 361615 h 480448"/>
              <a:gd name="connsiteX209" fmla="*/ 4313542 w 12133526"/>
              <a:gd name="connsiteY209" fmla="*/ 377546 h 480448"/>
              <a:gd name="connsiteX210" fmla="*/ 593198 w 12133526"/>
              <a:gd name="connsiteY210" fmla="*/ 381084 h 480448"/>
              <a:gd name="connsiteX211" fmla="*/ 589919 w 12133526"/>
              <a:gd name="connsiteY211" fmla="*/ 311722 h 480448"/>
              <a:gd name="connsiteX212" fmla="*/ 593198 w 12133526"/>
              <a:gd name="connsiteY212" fmla="*/ 381084 h 480448"/>
              <a:gd name="connsiteX213" fmla="*/ 2774352 w 12133526"/>
              <a:gd name="connsiteY213" fmla="*/ 382610 h 480448"/>
              <a:gd name="connsiteX214" fmla="*/ 2785418 w 12133526"/>
              <a:gd name="connsiteY214" fmla="*/ 325069 h 480448"/>
              <a:gd name="connsiteX215" fmla="*/ 2821485 w 12133526"/>
              <a:gd name="connsiteY215" fmla="*/ 373564 h 480448"/>
              <a:gd name="connsiteX216" fmla="*/ 2774352 w 12133526"/>
              <a:gd name="connsiteY216" fmla="*/ 382610 h 480448"/>
              <a:gd name="connsiteX217" fmla="*/ 1518960 w 12133526"/>
              <a:gd name="connsiteY217" fmla="*/ 383238 h 480448"/>
              <a:gd name="connsiteX218" fmla="*/ 1512398 w 12133526"/>
              <a:gd name="connsiteY218" fmla="*/ 304658 h 480448"/>
              <a:gd name="connsiteX219" fmla="*/ 1518960 w 12133526"/>
              <a:gd name="connsiteY219" fmla="*/ 383238 h 480448"/>
              <a:gd name="connsiteX220" fmla="*/ 6391779 w 12133526"/>
              <a:gd name="connsiteY220" fmla="*/ 383307 h 480448"/>
              <a:gd name="connsiteX221" fmla="*/ 6392454 w 12133526"/>
              <a:gd name="connsiteY221" fmla="*/ 318250 h 480448"/>
              <a:gd name="connsiteX222" fmla="*/ 6438535 w 12133526"/>
              <a:gd name="connsiteY222" fmla="*/ 363540 h 480448"/>
              <a:gd name="connsiteX223" fmla="*/ 6412203 w 12133526"/>
              <a:gd name="connsiteY223" fmla="*/ 375617 h 480448"/>
              <a:gd name="connsiteX224" fmla="*/ 6391779 w 12133526"/>
              <a:gd name="connsiteY224" fmla="*/ 383307 h 480448"/>
              <a:gd name="connsiteX225" fmla="*/ 4970190 w 12133526"/>
              <a:gd name="connsiteY225" fmla="*/ 388952 h 480448"/>
              <a:gd name="connsiteX226" fmla="*/ 4980038 w 12133526"/>
              <a:gd name="connsiteY226" fmla="*/ 310613 h 480448"/>
              <a:gd name="connsiteX227" fmla="*/ 4970190 w 12133526"/>
              <a:gd name="connsiteY227" fmla="*/ 388952 h 480448"/>
              <a:gd name="connsiteX228" fmla="*/ 5616935 w 12133526"/>
              <a:gd name="connsiteY228" fmla="*/ 392215 h 480448"/>
              <a:gd name="connsiteX229" fmla="*/ 5629994 w 12133526"/>
              <a:gd name="connsiteY229" fmla="*/ 313876 h 480448"/>
              <a:gd name="connsiteX230" fmla="*/ 5616935 w 12133526"/>
              <a:gd name="connsiteY230" fmla="*/ 392215 h 480448"/>
              <a:gd name="connsiteX231" fmla="*/ 1019046 w 12133526"/>
              <a:gd name="connsiteY231" fmla="*/ 398316 h 480448"/>
              <a:gd name="connsiteX232" fmla="*/ 1015752 w 12133526"/>
              <a:gd name="connsiteY232" fmla="*/ 325690 h 480448"/>
              <a:gd name="connsiteX233" fmla="*/ 1019046 w 12133526"/>
              <a:gd name="connsiteY233" fmla="*/ 398316 h 480448"/>
              <a:gd name="connsiteX234" fmla="*/ 804389 w 12133526"/>
              <a:gd name="connsiteY234" fmla="*/ 399394 h 480448"/>
              <a:gd name="connsiteX235" fmla="*/ 770663 w 12133526"/>
              <a:gd name="connsiteY235" fmla="*/ 384546 h 480448"/>
              <a:gd name="connsiteX236" fmla="*/ 839341 w 12133526"/>
              <a:gd name="connsiteY236" fmla="*/ 330244 h 480448"/>
              <a:gd name="connsiteX237" fmla="*/ 804389 w 12133526"/>
              <a:gd name="connsiteY237" fmla="*/ 399394 h 480448"/>
              <a:gd name="connsiteX238" fmla="*/ 4549427 w 12133526"/>
              <a:gd name="connsiteY238" fmla="*/ 399585 h 480448"/>
              <a:gd name="connsiteX239" fmla="*/ 4556814 w 12133526"/>
              <a:gd name="connsiteY239" fmla="*/ 328566 h 480448"/>
              <a:gd name="connsiteX240" fmla="*/ 4592925 w 12133526"/>
              <a:gd name="connsiteY240" fmla="*/ 386024 h 480448"/>
              <a:gd name="connsiteX241" fmla="*/ 4549427 w 12133526"/>
              <a:gd name="connsiteY241" fmla="*/ 399585 h 480448"/>
              <a:gd name="connsiteX242" fmla="*/ 6191319 w 12133526"/>
              <a:gd name="connsiteY242" fmla="*/ 400764 h 480448"/>
              <a:gd name="connsiteX243" fmla="*/ 6201107 w 12133526"/>
              <a:gd name="connsiteY243" fmla="*/ 325689 h 480448"/>
              <a:gd name="connsiteX244" fmla="*/ 6191319 w 12133526"/>
              <a:gd name="connsiteY244" fmla="*/ 400764 h 480448"/>
              <a:gd name="connsiteX245" fmla="*/ 6841675 w 12133526"/>
              <a:gd name="connsiteY245" fmla="*/ 402299 h 480448"/>
              <a:gd name="connsiteX246" fmla="*/ 6838397 w 12133526"/>
              <a:gd name="connsiteY246" fmla="*/ 332937 h 480448"/>
              <a:gd name="connsiteX247" fmla="*/ 6841675 w 12133526"/>
              <a:gd name="connsiteY247" fmla="*/ 402299 h 480448"/>
              <a:gd name="connsiteX248" fmla="*/ 6014079 w 12133526"/>
              <a:gd name="connsiteY248" fmla="*/ 402604 h 480448"/>
              <a:gd name="connsiteX249" fmla="*/ 6018699 w 12133526"/>
              <a:gd name="connsiteY249" fmla="*/ 333241 h 480448"/>
              <a:gd name="connsiteX250" fmla="*/ 6058123 w 12133526"/>
              <a:gd name="connsiteY250" fmla="*/ 390386 h 480448"/>
              <a:gd name="connsiteX251" fmla="*/ 6014079 w 12133526"/>
              <a:gd name="connsiteY251" fmla="*/ 402604 h 480448"/>
              <a:gd name="connsiteX252" fmla="*/ 5442430 w 12133526"/>
              <a:gd name="connsiteY252" fmla="*/ 403993 h 480448"/>
              <a:gd name="connsiteX253" fmla="*/ 5425844 w 12133526"/>
              <a:gd name="connsiteY253" fmla="*/ 336726 h 480448"/>
              <a:gd name="connsiteX254" fmla="*/ 5468468 w 12133526"/>
              <a:gd name="connsiteY254" fmla="*/ 397506 h 480448"/>
              <a:gd name="connsiteX255" fmla="*/ 5442430 w 12133526"/>
              <a:gd name="connsiteY255" fmla="*/ 403993 h 480448"/>
              <a:gd name="connsiteX256" fmla="*/ 7062524 w 12133526"/>
              <a:gd name="connsiteY256" fmla="*/ 405164 h 480448"/>
              <a:gd name="connsiteX257" fmla="*/ 7065288 w 12133526"/>
              <a:gd name="connsiteY257" fmla="*/ 338755 h 480448"/>
              <a:gd name="connsiteX258" fmla="*/ 7107885 w 12133526"/>
              <a:gd name="connsiteY258" fmla="*/ 399299 h 480448"/>
              <a:gd name="connsiteX259" fmla="*/ 7062524 w 12133526"/>
              <a:gd name="connsiteY259" fmla="*/ 405164 h 480448"/>
              <a:gd name="connsiteX260" fmla="*/ 5831794 w 12133526"/>
              <a:gd name="connsiteY260" fmla="*/ 405563 h 480448"/>
              <a:gd name="connsiteX261" fmla="*/ 5828495 w 12133526"/>
              <a:gd name="connsiteY261" fmla="*/ 323960 h 480448"/>
              <a:gd name="connsiteX262" fmla="*/ 5831794 w 12133526"/>
              <a:gd name="connsiteY262" fmla="*/ 405563 h 480448"/>
              <a:gd name="connsiteX263" fmla="*/ 9977226 w 12133526"/>
              <a:gd name="connsiteY263" fmla="*/ 407090 h 480448"/>
              <a:gd name="connsiteX264" fmla="*/ 9988291 w 12133526"/>
              <a:gd name="connsiteY264" fmla="*/ 349549 h 480448"/>
              <a:gd name="connsiteX265" fmla="*/ 10024358 w 12133526"/>
              <a:gd name="connsiteY265" fmla="*/ 398044 h 480448"/>
              <a:gd name="connsiteX266" fmla="*/ 9977226 w 12133526"/>
              <a:gd name="connsiteY266" fmla="*/ 407090 h 480448"/>
              <a:gd name="connsiteX267" fmla="*/ 10751103 w 12133526"/>
              <a:gd name="connsiteY267" fmla="*/ 408346 h 480448"/>
              <a:gd name="connsiteX268" fmla="*/ 10712963 w 12133526"/>
              <a:gd name="connsiteY268" fmla="*/ 403843 h 480448"/>
              <a:gd name="connsiteX269" fmla="*/ 10758957 w 12133526"/>
              <a:gd name="connsiteY269" fmla="*/ 340805 h 480448"/>
              <a:gd name="connsiteX270" fmla="*/ 10751103 w 12133526"/>
              <a:gd name="connsiteY270" fmla="*/ 408346 h 480448"/>
              <a:gd name="connsiteX271" fmla="*/ 6622211 w 12133526"/>
              <a:gd name="connsiteY271" fmla="*/ 408827 h 480448"/>
              <a:gd name="connsiteX272" fmla="*/ 6635300 w 12133526"/>
              <a:gd name="connsiteY272" fmla="*/ 329673 h 480448"/>
              <a:gd name="connsiteX273" fmla="*/ 6622211 w 12133526"/>
              <a:gd name="connsiteY273" fmla="*/ 408827 h 480448"/>
              <a:gd name="connsiteX274" fmla="*/ 2546164 w 12133526"/>
              <a:gd name="connsiteY274" fmla="*/ 410169 h 480448"/>
              <a:gd name="connsiteX275" fmla="*/ 2526432 w 12133526"/>
              <a:gd name="connsiteY275" fmla="*/ 331830 h 480448"/>
              <a:gd name="connsiteX276" fmla="*/ 2546164 w 12133526"/>
              <a:gd name="connsiteY276" fmla="*/ 410169 h 480448"/>
              <a:gd name="connsiteX277" fmla="*/ 9771983 w 12133526"/>
              <a:gd name="connsiteY277" fmla="*/ 415879 h 480448"/>
              <a:gd name="connsiteX278" fmla="*/ 9752217 w 12133526"/>
              <a:gd name="connsiteY278" fmla="*/ 340804 h 480448"/>
              <a:gd name="connsiteX279" fmla="*/ 9771983 w 12133526"/>
              <a:gd name="connsiteY279" fmla="*/ 415879 h 480448"/>
              <a:gd name="connsiteX280" fmla="*/ 5209174 w 12133526"/>
              <a:gd name="connsiteY280" fmla="*/ 419054 h 480448"/>
              <a:gd name="connsiteX281" fmla="*/ 5192814 w 12133526"/>
              <a:gd name="connsiteY281" fmla="*/ 352563 h 480448"/>
              <a:gd name="connsiteX282" fmla="*/ 5209174 w 12133526"/>
              <a:gd name="connsiteY282" fmla="*/ 419054 h 480448"/>
              <a:gd name="connsiteX283" fmla="*/ 10521232 w 12133526"/>
              <a:gd name="connsiteY283" fmla="*/ 429497 h 480448"/>
              <a:gd name="connsiteX284" fmla="*/ 10525843 w 12133526"/>
              <a:gd name="connsiteY284" fmla="*/ 364469 h 480448"/>
              <a:gd name="connsiteX285" fmla="*/ 10568467 w 12133526"/>
              <a:gd name="connsiteY285" fmla="*/ 424916 h 480448"/>
              <a:gd name="connsiteX286" fmla="*/ 10521232 w 12133526"/>
              <a:gd name="connsiteY286" fmla="*/ 429497 h 480448"/>
              <a:gd name="connsiteX287" fmla="*/ 7967235 w 12133526"/>
              <a:gd name="connsiteY287" fmla="*/ 431486 h 480448"/>
              <a:gd name="connsiteX288" fmla="*/ 7921805 w 12133526"/>
              <a:gd name="connsiteY288" fmla="*/ 428180 h 480448"/>
              <a:gd name="connsiteX289" fmla="*/ 7961228 w 12133526"/>
              <a:gd name="connsiteY289" fmla="*/ 367733 h 480448"/>
              <a:gd name="connsiteX290" fmla="*/ 7967235 w 12133526"/>
              <a:gd name="connsiteY290" fmla="*/ 431486 h 480448"/>
              <a:gd name="connsiteX291" fmla="*/ 11450000 w 12133526"/>
              <a:gd name="connsiteY291" fmla="*/ 433226 h 480448"/>
              <a:gd name="connsiteX292" fmla="*/ 11435151 w 12133526"/>
              <a:gd name="connsiteY292" fmla="*/ 425288 h 480448"/>
              <a:gd name="connsiteX293" fmla="*/ 11454847 w 12133526"/>
              <a:gd name="connsiteY293" fmla="*/ 361782 h 480448"/>
              <a:gd name="connsiteX294" fmla="*/ 11450000 w 12133526"/>
              <a:gd name="connsiteY294" fmla="*/ 433226 h 480448"/>
              <a:gd name="connsiteX295" fmla="*/ 8695645 w 12133526"/>
              <a:gd name="connsiteY295" fmla="*/ 433348 h 480448"/>
              <a:gd name="connsiteX296" fmla="*/ 8696106 w 12133526"/>
              <a:gd name="connsiteY296" fmla="*/ 358758 h 480448"/>
              <a:gd name="connsiteX297" fmla="*/ 8742067 w 12133526"/>
              <a:gd name="connsiteY297" fmla="*/ 422408 h 480448"/>
              <a:gd name="connsiteX298" fmla="*/ 8695645 w 12133526"/>
              <a:gd name="connsiteY298" fmla="*/ 433348 h 480448"/>
              <a:gd name="connsiteX299" fmla="*/ 10283475 w 12133526"/>
              <a:gd name="connsiteY299" fmla="*/ 433832 h 480448"/>
              <a:gd name="connsiteX300" fmla="*/ 10283475 w 12133526"/>
              <a:gd name="connsiteY300" fmla="*/ 364470 h 480448"/>
              <a:gd name="connsiteX301" fmla="*/ 10283475 w 12133526"/>
              <a:gd name="connsiteY301" fmla="*/ 433832 h 480448"/>
              <a:gd name="connsiteX302" fmla="*/ 8974129 w 12133526"/>
              <a:gd name="connsiteY302" fmla="*/ 434033 h 480448"/>
              <a:gd name="connsiteX303" fmla="*/ 8928999 w 12133526"/>
              <a:gd name="connsiteY303" fmla="*/ 430228 h 480448"/>
              <a:gd name="connsiteX304" fmla="*/ 8968162 w 12133526"/>
              <a:gd name="connsiteY304" fmla="*/ 372384 h 480448"/>
              <a:gd name="connsiteX305" fmla="*/ 8974129 w 12133526"/>
              <a:gd name="connsiteY305" fmla="*/ 434033 h 480448"/>
              <a:gd name="connsiteX306" fmla="*/ 8469099 w 12133526"/>
              <a:gd name="connsiteY306" fmla="*/ 435067 h 480448"/>
              <a:gd name="connsiteX307" fmla="*/ 8443288 w 12133526"/>
              <a:gd name="connsiteY307" fmla="*/ 364388 h 480448"/>
              <a:gd name="connsiteX308" fmla="*/ 8499243 w 12133526"/>
              <a:gd name="connsiteY308" fmla="*/ 397825 h 480448"/>
              <a:gd name="connsiteX309" fmla="*/ 8469099 w 12133526"/>
              <a:gd name="connsiteY309" fmla="*/ 435067 h 480448"/>
              <a:gd name="connsiteX310" fmla="*/ 11001555 w 12133526"/>
              <a:gd name="connsiteY310" fmla="*/ 437931 h 480448"/>
              <a:gd name="connsiteX311" fmla="*/ 11002016 w 12133526"/>
              <a:gd name="connsiteY311" fmla="*/ 376481 h 480448"/>
              <a:gd name="connsiteX312" fmla="*/ 11041410 w 12133526"/>
              <a:gd name="connsiteY312" fmla="*/ 422000 h 480448"/>
              <a:gd name="connsiteX313" fmla="*/ 11001555 w 12133526"/>
              <a:gd name="connsiteY313" fmla="*/ 437931 h 480448"/>
              <a:gd name="connsiteX314" fmla="*/ 7281215 w 12133526"/>
              <a:gd name="connsiteY314" fmla="*/ 441469 h 480448"/>
              <a:gd name="connsiteX315" fmla="*/ 7277938 w 12133526"/>
              <a:gd name="connsiteY315" fmla="*/ 372107 h 480448"/>
              <a:gd name="connsiteX316" fmla="*/ 7281215 w 12133526"/>
              <a:gd name="connsiteY316" fmla="*/ 441469 h 480448"/>
              <a:gd name="connsiteX317" fmla="*/ 9462364 w 12133526"/>
              <a:gd name="connsiteY317" fmla="*/ 442995 h 480448"/>
              <a:gd name="connsiteX318" fmla="*/ 9473430 w 12133526"/>
              <a:gd name="connsiteY318" fmla="*/ 385454 h 480448"/>
              <a:gd name="connsiteX319" fmla="*/ 9509497 w 12133526"/>
              <a:gd name="connsiteY319" fmla="*/ 433949 h 480448"/>
              <a:gd name="connsiteX320" fmla="*/ 9462364 w 12133526"/>
              <a:gd name="connsiteY320" fmla="*/ 442995 h 480448"/>
              <a:gd name="connsiteX321" fmla="*/ 8206973 w 12133526"/>
              <a:gd name="connsiteY321" fmla="*/ 443623 h 480448"/>
              <a:gd name="connsiteX322" fmla="*/ 8200411 w 12133526"/>
              <a:gd name="connsiteY322" fmla="*/ 365043 h 480448"/>
              <a:gd name="connsiteX323" fmla="*/ 8206973 w 12133526"/>
              <a:gd name="connsiteY323" fmla="*/ 443623 h 480448"/>
              <a:gd name="connsiteX324" fmla="*/ 11658202 w 12133526"/>
              <a:gd name="connsiteY324" fmla="*/ 449337 h 480448"/>
              <a:gd name="connsiteX325" fmla="*/ 11668050 w 12133526"/>
              <a:gd name="connsiteY325" fmla="*/ 370998 h 480448"/>
              <a:gd name="connsiteX326" fmla="*/ 11658202 w 12133526"/>
              <a:gd name="connsiteY326" fmla="*/ 449337 h 480448"/>
              <a:gd name="connsiteX327" fmla="*/ 7707064 w 12133526"/>
              <a:gd name="connsiteY327" fmla="*/ 458701 h 480448"/>
              <a:gd name="connsiteX328" fmla="*/ 7703769 w 12133526"/>
              <a:gd name="connsiteY328" fmla="*/ 386075 h 480448"/>
              <a:gd name="connsiteX329" fmla="*/ 7707064 w 12133526"/>
              <a:gd name="connsiteY329" fmla="*/ 458701 h 480448"/>
              <a:gd name="connsiteX330" fmla="*/ 7492405 w 12133526"/>
              <a:gd name="connsiteY330" fmla="*/ 459779 h 480448"/>
              <a:gd name="connsiteX331" fmla="*/ 7458680 w 12133526"/>
              <a:gd name="connsiteY331" fmla="*/ 444931 h 480448"/>
              <a:gd name="connsiteX332" fmla="*/ 7527358 w 12133526"/>
              <a:gd name="connsiteY332" fmla="*/ 390629 h 480448"/>
              <a:gd name="connsiteX333" fmla="*/ 7492405 w 12133526"/>
              <a:gd name="connsiteY333" fmla="*/ 459779 h 480448"/>
              <a:gd name="connsiteX334" fmla="*/ 11237440 w 12133526"/>
              <a:gd name="connsiteY334" fmla="*/ 459970 h 480448"/>
              <a:gd name="connsiteX335" fmla="*/ 11244826 w 12133526"/>
              <a:gd name="connsiteY335" fmla="*/ 388951 h 480448"/>
              <a:gd name="connsiteX336" fmla="*/ 11280938 w 12133526"/>
              <a:gd name="connsiteY336" fmla="*/ 446409 h 480448"/>
              <a:gd name="connsiteX337" fmla="*/ 11237440 w 12133526"/>
              <a:gd name="connsiteY337" fmla="*/ 459970 h 480448"/>
              <a:gd name="connsiteX338" fmla="*/ 12107131 w 12133526"/>
              <a:gd name="connsiteY338" fmla="*/ 466825 h 480448"/>
              <a:gd name="connsiteX339" fmla="*/ 12090545 w 12133526"/>
              <a:gd name="connsiteY339" fmla="*/ 399558 h 480448"/>
              <a:gd name="connsiteX340" fmla="*/ 12133169 w 12133526"/>
              <a:gd name="connsiteY340" fmla="*/ 460338 h 480448"/>
              <a:gd name="connsiteX341" fmla="*/ 12107131 w 12133526"/>
              <a:gd name="connsiteY341" fmla="*/ 466825 h 480448"/>
              <a:gd name="connsiteX342" fmla="*/ 9234175 w 12133526"/>
              <a:gd name="connsiteY342" fmla="*/ 470554 h 480448"/>
              <a:gd name="connsiteX343" fmla="*/ 9214442 w 12133526"/>
              <a:gd name="connsiteY343" fmla="*/ 392215 h 480448"/>
              <a:gd name="connsiteX344" fmla="*/ 9234175 w 12133526"/>
              <a:gd name="connsiteY344" fmla="*/ 470554 h 480448"/>
              <a:gd name="connsiteX345" fmla="*/ 11897186 w 12133526"/>
              <a:gd name="connsiteY345" fmla="*/ 479439 h 480448"/>
              <a:gd name="connsiteX346" fmla="*/ 11880826 w 12133526"/>
              <a:gd name="connsiteY346" fmla="*/ 412948 h 480448"/>
              <a:gd name="connsiteX347" fmla="*/ 11897186 w 12133526"/>
              <a:gd name="connsiteY347" fmla="*/ 479439 h 4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2133526" h="480448">
                <a:moveTo>
                  <a:pt x="5701636" y="75891"/>
                </a:moveTo>
                <a:cubicBezTo>
                  <a:pt x="5662139" y="75891"/>
                  <a:pt x="5632515" y="45761"/>
                  <a:pt x="5652264" y="15630"/>
                </a:cubicBezTo>
                <a:cubicBezTo>
                  <a:pt x="5714802" y="-2448"/>
                  <a:pt x="5770757" y="48774"/>
                  <a:pt x="5701636" y="75891"/>
                </a:cubicBezTo>
                <a:close/>
                <a:moveTo>
                  <a:pt x="5426037" y="75974"/>
                </a:moveTo>
                <a:cubicBezTo>
                  <a:pt x="5379956" y="54702"/>
                  <a:pt x="5406288" y="3039"/>
                  <a:pt x="5452369" y="0"/>
                </a:cubicBezTo>
                <a:cubicBezTo>
                  <a:pt x="5518198" y="21273"/>
                  <a:pt x="5472118" y="88130"/>
                  <a:pt x="5426037" y="75974"/>
                </a:cubicBezTo>
                <a:close/>
                <a:moveTo>
                  <a:pt x="1768640" y="82254"/>
                </a:moveTo>
                <a:cubicBezTo>
                  <a:pt x="1686435" y="82254"/>
                  <a:pt x="1702876" y="15908"/>
                  <a:pt x="1771928" y="12892"/>
                </a:cubicBezTo>
                <a:cubicBezTo>
                  <a:pt x="1811386" y="12892"/>
                  <a:pt x="1808098" y="73207"/>
                  <a:pt x="1768640" y="82254"/>
                </a:cubicBezTo>
                <a:close/>
                <a:moveTo>
                  <a:pt x="3455386" y="84112"/>
                </a:moveTo>
                <a:cubicBezTo>
                  <a:pt x="3397558" y="90967"/>
                  <a:pt x="3364206" y="43436"/>
                  <a:pt x="3438799" y="16845"/>
                </a:cubicBezTo>
                <a:cubicBezTo>
                  <a:pt x="3465030" y="16845"/>
                  <a:pt x="3484703" y="47235"/>
                  <a:pt x="3481424" y="77625"/>
                </a:cubicBezTo>
                <a:cubicBezTo>
                  <a:pt x="3472407" y="81044"/>
                  <a:pt x="3463647" y="83133"/>
                  <a:pt x="3455386" y="84112"/>
                </a:cubicBezTo>
                <a:close/>
                <a:moveTo>
                  <a:pt x="5930913" y="84866"/>
                </a:moveTo>
                <a:cubicBezTo>
                  <a:pt x="5894819" y="63684"/>
                  <a:pt x="5911225" y="21318"/>
                  <a:pt x="5947319" y="12240"/>
                </a:cubicBezTo>
                <a:cubicBezTo>
                  <a:pt x="6016225" y="30397"/>
                  <a:pt x="5993257" y="72762"/>
                  <a:pt x="5930913" y="84866"/>
                </a:cubicBezTo>
                <a:close/>
                <a:moveTo>
                  <a:pt x="477150" y="85882"/>
                </a:moveTo>
                <a:cubicBezTo>
                  <a:pt x="469817" y="86479"/>
                  <a:pt x="461261" y="85817"/>
                  <a:pt x="451425" y="83547"/>
                </a:cubicBezTo>
                <a:cubicBezTo>
                  <a:pt x="398964" y="29057"/>
                  <a:pt x="441589" y="19976"/>
                  <a:pt x="471098" y="7867"/>
                </a:cubicBezTo>
                <a:cubicBezTo>
                  <a:pt x="519871" y="15813"/>
                  <a:pt x="528478" y="81702"/>
                  <a:pt x="477150" y="85882"/>
                </a:cubicBezTo>
                <a:close/>
                <a:moveTo>
                  <a:pt x="952416" y="88128"/>
                </a:moveTo>
                <a:cubicBezTo>
                  <a:pt x="886521" y="64024"/>
                  <a:pt x="896405" y="18828"/>
                  <a:pt x="965595" y="9789"/>
                </a:cubicBezTo>
                <a:cubicBezTo>
                  <a:pt x="1015016" y="18828"/>
                  <a:pt x="1005132" y="88128"/>
                  <a:pt x="952416" y="88128"/>
                </a:cubicBezTo>
                <a:close/>
                <a:moveTo>
                  <a:pt x="44128" y="89315"/>
                </a:moveTo>
                <a:cubicBezTo>
                  <a:pt x="-21312" y="68223"/>
                  <a:pt x="-11496" y="23028"/>
                  <a:pt x="57216" y="13989"/>
                </a:cubicBezTo>
                <a:cubicBezTo>
                  <a:pt x="106296" y="20015"/>
                  <a:pt x="96480" y="92328"/>
                  <a:pt x="44128" y="89315"/>
                </a:cubicBezTo>
                <a:close/>
                <a:moveTo>
                  <a:pt x="665958" y="92327"/>
                </a:moveTo>
                <a:cubicBezTo>
                  <a:pt x="633076" y="71217"/>
                  <a:pt x="646229" y="32012"/>
                  <a:pt x="685687" y="22965"/>
                </a:cubicBezTo>
                <a:cubicBezTo>
                  <a:pt x="758027" y="47091"/>
                  <a:pt x="735010" y="77248"/>
                  <a:pt x="665958" y="92327"/>
                </a:cubicBezTo>
                <a:close/>
                <a:moveTo>
                  <a:pt x="212501" y="92328"/>
                </a:moveTo>
                <a:cubicBezTo>
                  <a:pt x="176509" y="71218"/>
                  <a:pt x="189597" y="28997"/>
                  <a:pt x="228861" y="22966"/>
                </a:cubicBezTo>
                <a:cubicBezTo>
                  <a:pt x="304117" y="44076"/>
                  <a:pt x="277941" y="74233"/>
                  <a:pt x="212501" y="92328"/>
                </a:cubicBezTo>
                <a:close/>
                <a:moveTo>
                  <a:pt x="1509764" y="97110"/>
                </a:moveTo>
                <a:cubicBezTo>
                  <a:pt x="1444139" y="97110"/>
                  <a:pt x="1437577" y="15507"/>
                  <a:pt x="1503202" y="18530"/>
                </a:cubicBezTo>
                <a:cubicBezTo>
                  <a:pt x="1539296" y="18530"/>
                  <a:pt x="1558983" y="88043"/>
                  <a:pt x="1509764" y="97110"/>
                </a:cubicBezTo>
                <a:close/>
                <a:moveTo>
                  <a:pt x="3769734" y="98446"/>
                </a:moveTo>
                <a:cubicBezTo>
                  <a:pt x="3733821" y="80381"/>
                  <a:pt x="3720762" y="38229"/>
                  <a:pt x="3759940" y="20164"/>
                </a:cubicBezTo>
                <a:cubicBezTo>
                  <a:pt x="3831765" y="11131"/>
                  <a:pt x="3844825" y="89414"/>
                  <a:pt x="3769734" y="98446"/>
                </a:cubicBezTo>
                <a:close/>
                <a:moveTo>
                  <a:pt x="4347466" y="99860"/>
                </a:moveTo>
                <a:cubicBezTo>
                  <a:pt x="4341853" y="99258"/>
                  <a:pt x="4336068" y="97084"/>
                  <a:pt x="4330333" y="92926"/>
                </a:cubicBezTo>
                <a:cubicBezTo>
                  <a:pt x="4284459" y="108047"/>
                  <a:pt x="4297566" y="38493"/>
                  <a:pt x="4363101" y="23372"/>
                </a:cubicBezTo>
                <a:cubicBezTo>
                  <a:pt x="4417577" y="31311"/>
                  <a:pt x="4386755" y="104078"/>
                  <a:pt x="4347466" y="99860"/>
                </a:cubicBezTo>
                <a:close/>
                <a:moveTo>
                  <a:pt x="3150138" y="101710"/>
                </a:moveTo>
                <a:cubicBezTo>
                  <a:pt x="3100920" y="98671"/>
                  <a:pt x="3077951" y="56126"/>
                  <a:pt x="3137013" y="25736"/>
                </a:cubicBezTo>
                <a:cubicBezTo>
                  <a:pt x="3192795" y="13580"/>
                  <a:pt x="3199357" y="98671"/>
                  <a:pt x="3150138" y="101710"/>
                </a:cubicBezTo>
                <a:close/>
                <a:moveTo>
                  <a:pt x="4063897" y="102932"/>
                </a:moveTo>
                <a:cubicBezTo>
                  <a:pt x="4027930" y="99917"/>
                  <a:pt x="4021391" y="39602"/>
                  <a:pt x="4063897" y="33570"/>
                </a:cubicBezTo>
                <a:cubicBezTo>
                  <a:pt x="4109672" y="33570"/>
                  <a:pt x="4116212" y="99917"/>
                  <a:pt x="4063897" y="102932"/>
                </a:cubicBezTo>
                <a:close/>
                <a:moveTo>
                  <a:pt x="2368751" y="103089"/>
                </a:moveTo>
                <a:cubicBezTo>
                  <a:pt x="2357099" y="104930"/>
                  <a:pt x="2343752" y="103797"/>
                  <a:pt x="2330611" y="98508"/>
                </a:cubicBezTo>
                <a:cubicBezTo>
                  <a:pt x="2304329" y="59218"/>
                  <a:pt x="2330611" y="38061"/>
                  <a:pt x="2376605" y="38061"/>
                </a:cubicBezTo>
                <a:cubicBezTo>
                  <a:pt x="2423421" y="65262"/>
                  <a:pt x="2403709" y="97563"/>
                  <a:pt x="2368751" y="103089"/>
                </a:cubicBezTo>
                <a:close/>
                <a:moveTo>
                  <a:pt x="6207442" y="104163"/>
                </a:moveTo>
                <a:cubicBezTo>
                  <a:pt x="6195327" y="106477"/>
                  <a:pt x="6180339" y="105721"/>
                  <a:pt x="6163912" y="100432"/>
                </a:cubicBezTo>
                <a:cubicBezTo>
                  <a:pt x="6137630" y="64164"/>
                  <a:pt x="6160626" y="46030"/>
                  <a:pt x="6200050" y="39985"/>
                </a:cubicBezTo>
                <a:cubicBezTo>
                  <a:pt x="6254257" y="62653"/>
                  <a:pt x="6243785" y="97221"/>
                  <a:pt x="6207442" y="104163"/>
                </a:cubicBezTo>
                <a:close/>
                <a:moveTo>
                  <a:pt x="4619077" y="105863"/>
                </a:moveTo>
                <a:cubicBezTo>
                  <a:pt x="4590859" y="103593"/>
                  <a:pt x="4559420" y="69626"/>
                  <a:pt x="4592405" y="35659"/>
                </a:cubicBezTo>
                <a:cubicBezTo>
                  <a:pt x="4658376" y="38679"/>
                  <a:pt x="4648480" y="23582"/>
                  <a:pt x="4651779" y="68871"/>
                </a:cubicBezTo>
                <a:cubicBezTo>
                  <a:pt x="4651779" y="97177"/>
                  <a:pt x="4636008" y="107226"/>
                  <a:pt x="4619077" y="105863"/>
                </a:cubicBezTo>
                <a:close/>
                <a:moveTo>
                  <a:pt x="2906790" y="105864"/>
                </a:moveTo>
                <a:cubicBezTo>
                  <a:pt x="2865191" y="101895"/>
                  <a:pt x="2838273" y="53699"/>
                  <a:pt x="2914131" y="37822"/>
                </a:cubicBezTo>
                <a:cubicBezTo>
                  <a:pt x="2940232" y="34798"/>
                  <a:pt x="2956546" y="71087"/>
                  <a:pt x="2950021" y="92256"/>
                </a:cubicBezTo>
                <a:cubicBezTo>
                  <a:pt x="2936155" y="103596"/>
                  <a:pt x="2920657" y="107187"/>
                  <a:pt x="2906790" y="105864"/>
                </a:cubicBezTo>
                <a:close/>
                <a:moveTo>
                  <a:pt x="4898717" y="107298"/>
                </a:moveTo>
                <a:cubicBezTo>
                  <a:pt x="4816747" y="101246"/>
                  <a:pt x="4836420" y="46777"/>
                  <a:pt x="4895439" y="34672"/>
                </a:cubicBezTo>
                <a:cubicBezTo>
                  <a:pt x="4947900" y="34672"/>
                  <a:pt x="4941342" y="95194"/>
                  <a:pt x="4898717" y="107298"/>
                </a:cubicBezTo>
                <a:close/>
                <a:moveTo>
                  <a:pt x="2028810" y="107864"/>
                </a:moveTo>
                <a:cubicBezTo>
                  <a:pt x="1986615" y="102891"/>
                  <a:pt x="1971215" y="69361"/>
                  <a:pt x="2035279" y="44356"/>
                </a:cubicBezTo>
                <a:cubicBezTo>
                  <a:pt x="2061561" y="41325"/>
                  <a:pt x="2084558" y="77696"/>
                  <a:pt x="2077987" y="101944"/>
                </a:cubicBezTo>
                <a:cubicBezTo>
                  <a:pt x="2059918" y="108006"/>
                  <a:pt x="2042876" y="109521"/>
                  <a:pt x="2028810" y="107864"/>
                </a:cubicBezTo>
                <a:close/>
                <a:moveTo>
                  <a:pt x="2651367" y="109816"/>
                </a:moveTo>
                <a:cubicBezTo>
                  <a:pt x="2610226" y="108678"/>
                  <a:pt x="2575968" y="61453"/>
                  <a:pt x="2651826" y="50073"/>
                </a:cubicBezTo>
                <a:cubicBezTo>
                  <a:pt x="2681190" y="47038"/>
                  <a:pt x="2694241" y="71315"/>
                  <a:pt x="2690978" y="92557"/>
                </a:cubicBezTo>
                <a:cubicBezTo>
                  <a:pt x="2679558" y="105454"/>
                  <a:pt x="2665080" y="110196"/>
                  <a:pt x="2651367" y="109816"/>
                </a:cubicBezTo>
                <a:close/>
                <a:moveTo>
                  <a:pt x="1198481" y="110162"/>
                </a:moveTo>
                <a:cubicBezTo>
                  <a:pt x="1185932" y="110209"/>
                  <a:pt x="1173589" y="105837"/>
                  <a:pt x="1164538" y="95192"/>
                </a:cubicBezTo>
                <a:cubicBezTo>
                  <a:pt x="1151372" y="55652"/>
                  <a:pt x="1200744" y="37402"/>
                  <a:pt x="1233659" y="40444"/>
                </a:cubicBezTo>
                <a:cubicBezTo>
                  <a:pt x="1275625" y="70099"/>
                  <a:pt x="1236127" y="110019"/>
                  <a:pt x="1198481" y="110162"/>
                </a:cubicBezTo>
                <a:close/>
                <a:moveTo>
                  <a:pt x="6449776" y="110385"/>
                </a:moveTo>
                <a:cubicBezTo>
                  <a:pt x="6392643" y="116242"/>
                  <a:pt x="6361838" y="49920"/>
                  <a:pt x="6436343" y="36721"/>
                </a:cubicBezTo>
                <a:cubicBezTo>
                  <a:pt x="6446168" y="36721"/>
                  <a:pt x="6501841" y="84990"/>
                  <a:pt x="6475642" y="103091"/>
                </a:cubicBezTo>
                <a:cubicBezTo>
                  <a:pt x="6466636" y="107239"/>
                  <a:pt x="6457937" y="109549"/>
                  <a:pt x="6449776" y="110385"/>
                </a:cubicBezTo>
                <a:close/>
                <a:moveTo>
                  <a:pt x="5171754" y="119091"/>
                </a:moveTo>
                <a:cubicBezTo>
                  <a:pt x="5164407" y="119842"/>
                  <a:pt x="5155835" y="119275"/>
                  <a:pt x="5145979" y="117004"/>
                </a:cubicBezTo>
                <a:cubicBezTo>
                  <a:pt x="5090129" y="62515"/>
                  <a:pt x="5145979" y="53433"/>
                  <a:pt x="5165690" y="41324"/>
                </a:cubicBezTo>
                <a:cubicBezTo>
                  <a:pt x="5214559" y="43973"/>
                  <a:pt x="5223183" y="113835"/>
                  <a:pt x="5171754" y="119091"/>
                </a:cubicBezTo>
                <a:close/>
                <a:moveTo>
                  <a:pt x="6688686" y="133264"/>
                </a:moveTo>
                <a:cubicBezTo>
                  <a:pt x="6623248" y="112173"/>
                  <a:pt x="6633063" y="66977"/>
                  <a:pt x="6701775" y="57938"/>
                </a:cubicBezTo>
                <a:cubicBezTo>
                  <a:pt x="6750854" y="63964"/>
                  <a:pt x="6741038" y="136277"/>
                  <a:pt x="6688686" y="133264"/>
                </a:cubicBezTo>
                <a:close/>
                <a:moveTo>
                  <a:pt x="8456653" y="142639"/>
                </a:moveTo>
                <a:cubicBezTo>
                  <a:pt x="8374449" y="142639"/>
                  <a:pt x="8390890" y="76293"/>
                  <a:pt x="8459942" y="73277"/>
                </a:cubicBezTo>
                <a:cubicBezTo>
                  <a:pt x="8499400" y="73277"/>
                  <a:pt x="8496111" y="133592"/>
                  <a:pt x="8456653" y="142639"/>
                </a:cubicBezTo>
                <a:close/>
                <a:moveTo>
                  <a:pt x="7165164" y="146268"/>
                </a:moveTo>
                <a:cubicBezTo>
                  <a:pt x="7157831" y="146865"/>
                  <a:pt x="7149275" y="146203"/>
                  <a:pt x="7139439" y="143932"/>
                </a:cubicBezTo>
                <a:cubicBezTo>
                  <a:pt x="7086979" y="89443"/>
                  <a:pt x="7129603" y="80361"/>
                  <a:pt x="7159112" y="68252"/>
                </a:cubicBezTo>
                <a:cubicBezTo>
                  <a:pt x="7207887" y="76199"/>
                  <a:pt x="7216493" y="142087"/>
                  <a:pt x="7165164" y="146268"/>
                </a:cubicBezTo>
                <a:close/>
                <a:moveTo>
                  <a:pt x="7640433" y="148513"/>
                </a:moveTo>
                <a:cubicBezTo>
                  <a:pt x="7574538" y="124409"/>
                  <a:pt x="7584423" y="79213"/>
                  <a:pt x="7653612" y="70174"/>
                </a:cubicBezTo>
                <a:cubicBezTo>
                  <a:pt x="7703034" y="79213"/>
                  <a:pt x="7693150" y="148513"/>
                  <a:pt x="7640433" y="148513"/>
                </a:cubicBezTo>
                <a:close/>
                <a:moveTo>
                  <a:pt x="7353976" y="152712"/>
                </a:moveTo>
                <a:cubicBezTo>
                  <a:pt x="7321094" y="131602"/>
                  <a:pt x="7334247" y="92397"/>
                  <a:pt x="7373704" y="83350"/>
                </a:cubicBezTo>
                <a:cubicBezTo>
                  <a:pt x="7446044" y="107476"/>
                  <a:pt x="7423025" y="137634"/>
                  <a:pt x="7353976" y="152712"/>
                </a:cubicBezTo>
                <a:close/>
                <a:moveTo>
                  <a:pt x="6869260" y="154228"/>
                </a:moveTo>
                <a:cubicBezTo>
                  <a:pt x="6833267" y="133118"/>
                  <a:pt x="6846355" y="90898"/>
                  <a:pt x="6885619" y="84866"/>
                </a:cubicBezTo>
                <a:cubicBezTo>
                  <a:pt x="6960876" y="105976"/>
                  <a:pt x="6934700" y="136134"/>
                  <a:pt x="6869260" y="154228"/>
                </a:cubicBezTo>
                <a:close/>
                <a:moveTo>
                  <a:pt x="8197777" y="157495"/>
                </a:moveTo>
                <a:cubicBezTo>
                  <a:pt x="8132152" y="157495"/>
                  <a:pt x="8125590" y="75892"/>
                  <a:pt x="8191215" y="78915"/>
                </a:cubicBezTo>
                <a:cubicBezTo>
                  <a:pt x="8227309" y="78915"/>
                  <a:pt x="8246996" y="148428"/>
                  <a:pt x="8197777" y="157495"/>
                </a:cubicBezTo>
                <a:close/>
                <a:moveTo>
                  <a:pt x="8766382" y="158859"/>
                </a:moveTo>
                <a:cubicBezTo>
                  <a:pt x="8724186" y="153886"/>
                  <a:pt x="8708786" y="120356"/>
                  <a:pt x="8772849" y="95351"/>
                </a:cubicBezTo>
                <a:cubicBezTo>
                  <a:pt x="8799126" y="92320"/>
                  <a:pt x="8822126" y="128691"/>
                  <a:pt x="8815554" y="152939"/>
                </a:cubicBezTo>
                <a:cubicBezTo>
                  <a:pt x="8797483" y="159001"/>
                  <a:pt x="8780446" y="160516"/>
                  <a:pt x="8766382" y="158859"/>
                </a:cubicBezTo>
                <a:close/>
                <a:moveTo>
                  <a:pt x="9838147" y="162095"/>
                </a:moveTo>
                <a:cubicBezTo>
                  <a:pt x="9788929" y="159056"/>
                  <a:pt x="9765960" y="116511"/>
                  <a:pt x="9825023" y="86121"/>
                </a:cubicBezTo>
                <a:cubicBezTo>
                  <a:pt x="9880803" y="73965"/>
                  <a:pt x="9887364" y="159056"/>
                  <a:pt x="9838147" y="162095"/>
                </a:cubicBezTo>
                <a:close/>
                <a:moveTo>
                  <a:pt x="9056760" y="163474"/>
                </a:moveTo>
                <a:cubicBezTo>
                  <a:pt x="9045108" y="165315"/>
                  <a:pt x="9031762" y="164182"/>
                  <a:pt x="9018620" y="158893"/>
                </a:cubicBezTo>
                <a:cubicBezTo>
                  <a:pt x="8992337" y="119603"/>
                  <a:pt x="9018620" y="98446"/>
                  <a:pt x="9064614" y="98446"/>
                </a:cubicBezTo>
                <a:cubicBezTo>
                  <a:pt x="9111430" y="125647"/>
                  <a:pt x="9091718" y="157948"/>
                  <a:pt x="9056760" y="163474"/>
                </a:cubicBezTo>
                <a:close/>
                <a:moveTo>
                  <a:pt x="9594800" y="166249"/>
                </a:moveTo>
                <a:cubicBezTo>
                  <a:pt x="9553200" y="162280"/>
                  <a:pt x="9526283" y="114084"/>
                  <a:pt x="9602140" y="98207"/>
                </a:cubicBezTo>
                <a:cubicBezTo>
                  <a:pt x="9628243" y="95183"/>
                  <a:pt x="9644556" y="131472"/>
                  <a:pt x="9638030" y="152641"/>
                </a:cubicBezTo>
                <a:cubicBezTo>
                  <a:pt x="9624164" y="163981"/>
                  <a:pt x="9608667" y="167572"/>
                  <a:pt x="9594800" y="166249"/>
                </a:cubicBezTo>
                <a:close/>
                <a:moveTo>
                  <a:pt x="9339377" y="170201"/>
                </a:moveTo>
                <a:cubicBezTo>
                  <a:pt x="9298236" y="169063"/>
                  <a:pt x="9263977" y="121838"/>
                  <a:pt x="9339834" y="110458"/>
                </a:cubicBezTo>
                <a:cubicBezTo>
                  <a:pt x="9369199" y="107423"/>
                  <a:pt x="9382251" y="131700"/>
                  <a:pt x="9378987" y="152942"/>
                </a:cubicBezTo>
                <a:cubicBezTo>
                  <a:pt x="9367568" y="165839"/>
                  <a:pt x="9353090" y="170581"/>
                  <a:pt x="9339377" y="170201"/>
                </a:cubicBezTo>
                <a:close/>
                <a:moveTo>
                  <a:pt x="7886500" y="170547"/>
                </a:moveTo>
                <a:cubicBezTo>
                  <a:pt x="7873951" y="170594"/>
                  <a:pt x="7861608" y="166222"/>
                  <a:pt x="7852556" y="155577"/>
                </a:cubicBezTo>
                <a:cubicBezTo>
                  <a:pt x="7839390" y="116037"/>
                  <a:pt x="7888763" y="97787"/>
                  <a:pt x="7921678" y="100829"/>
                </a:cubicBezTo>
                <a:cubicBezTo>
                  <a:pt x="7963644" y="130484"/>
                  <a:pt x="7924146" y="170404"/>
                  <a:pt x="7886500" y="170547"/>
                </a:cubicBezTo>
                <a:close/>
                <a:moveTo>
                  <a:pt x="10445963" y="178146"/>
                </a:moveTo>
                <a:cubicBezTo>
                  <a:pt x="10410050" y="160081"/>
                  <a:pt x="10396990" y="117929"/>
                  <a:pt x="10436168" y="99864"/>
                </a:cubicBezTo>
                <a:cubicBezTo>
                  <a:pt x="10507994" y="90831"/>
                  <a:pt x="10521053" y="169114"/>
                  <a:pt x="10445963" y="178146"/>
                </a:cubicBezTo>
                <a:close/>
                <a:moveTo>
                  <a:pt x="10704384" y="180048"/>
                </a:moveTo>
                <a:cubicBezTo>
                  <a:pt x="10668417" y="177033"/>
                  <a:pt x="10661878" y="116718"/>
                  <a:pt x="10704384" y="110686"/>
                </a:cubicBezTo>
                <a:cubicBezTo>
                  <a:pt x="10750159" y="110686"/>
                  <a:pt x="10756699" y="177033"/>
                  <a:pt x="10704384" y="180048"/>
                </a:cubicBezTo>
                <a:close/>
                <a:moveTo>
                  <a:pt x="10143845" y="180475"/>
                </a:moveTo>
                <a:cubicBezTo>
                  <a:pt x="10086018" y="187330"/>
                  <a:pt x="10052663" y="139799"/>
                  <a:pt x="10127259" y="113208"/>
                </a:cubicBezTo>
                <a:cubicBezTo>
                  <a:pt x="10153490" y="113208"/>
                  <a:pt x="10173162" y="143598"/>
                  <a:pt x="10169883" y="173988"/>
                </a:cubicBezTo>
                <a:cubicBezTo>
                  <a:pt x="10160867" y="177407"/>
                  <a:pt x="10152106" y="179496"/>
                  <a:pt x="10143845" y="180475"/>
                </a:cubicBezTo>
                <a:close/>
                <a:moveTo>
                  <a:pt x="11029727" y="199414"/>
                </a:moveTo>
                <a:cubicBezTo>
                  <a:pt x="11024115" y="198812"/>
                  <a:pt x="11018329" y="196638"/>
                  <a:pt x="11012595" y="192480"/>
                </a:cubicBezTo>
                <a:cubicBezTo>
                  <a:pt x="10966720" y="207601"/>
                  <a:pt x="10979827" y="138047"/>
                  <a:pt x="11045363" y="122926"/>
                </a:cubicBezTo>
                <a:cubicBezTo>
                  <a:pt x="11099838" y="130865"/>
                  <a:pt x="11069017" y="203632"/>
                  <a:pt x="11029727" y="199414"/>
                </a:cubicBezTo>
                <a:close/>
                <a:moveTo>
                  <a:pt x="11563025" y="202944"/>
                </a:moveTo>
                <a:cubicBezTo>
                  <a:pt x="11481054" y="196892"/>
                  <a:pt x="11500727" y="142423"/>
                  <a:pt x="11559746" y="130318"/>
                </a:cubicBezTo>
                <a:cubicBezTo>
                  <a:pt x="11612207" y="130318"/>
                  <a:pt x="11605649" y="190840"/>
                  <a:pt x="11563025" y="202944"/>
                </a:cubicBezTo>
                <a:close/>
                <a:moveTo>
                  <a:pt x="12047820" y="212198"/>
                </a:moveTo>
                <a:cubicBezTo>
                  <a:pt x="12035552" y="212245"/>
                  <a:pt x="12023437" y="207883"/>
                  <a:pt x="12014403" y="197262"/>
                </a:cubicBezTo>
                <a:cubicBezTo>
                  <a:pt x="12001261" y="157812"/>
                  <a:pt x="12050541" y="142639"/>
                  <a:pt x="12083394" y="142639"/>
                </a:cubicBezTo>
                <a:cubicBezTo>
                  <a:pt x="12122817" y="172226"/>
                  <a:pt x="12084626" y="212056"/>
                  <a:pt x="12047820" y="212198"/>
                </a:cubicBezTo>
                <a:close/>
                <a:moveTo>
                  <a:pt x="11304928" y="226425"/>
                </a:moveTo>
                <a:cubicBezTo>
                  <a:pt x="11276710" y="224155"/>
                  <a:pt x="11245271" y="190188"/>
                  <a:pt x="11278257" y="156221"/>
                </a:cubicBezTo>
                <a:cubicBezTo>
                  <a:pt x="11344227" y="159241"/>
                  <a:pt x="11334331" y="144144"/>
                  <a:pt x="11337630" y="189433"/>
                </a:cubicBezTo>
                <a:cubicBezTo>
                  <a:pt x="11337630" y="217739"/>
                  <a:pt x="11321859" y="227788"/>
                  <a:pt x="11304928" y="226425"/>
                </a:cubicBezTo>
                <a:close/>
                <a:moveTo>
                  <a:pt x="11812221" y="227622"/>
                </a:moveTo>
                <a:cubicBezTo>
                  <a:pt x="11804874" y="228373"/>
                  <a:pt x="11796301" y="227806"/>
                  <a:pt x="11786445" y="225535"/>
                </a:cubicBezTo>
                <a:cubicBezTo>
                  <a:pt x="11730596" y="171046"/>
                  <a:pt x="11786445" y="161964"/>
                  <a:pt x="11806157" y="149855"/>
                </a:cubicBezTo>
                <a:cubicBezTo>
                  <a:pt x="11855026" y="152504"/>
                  <a:pt x="11863650" y="222366"/>
                  <a:pt x="11812221" y="227622"/>
                </a:cubicBezTo>
                <a:close/>
                <a:moveTo>
                  <a:pt x="3295042" y="343194"/>
                </a:moveTo>
                <a:cubicBezTo>
                  <a:pt x="3254467" y="338505"/>
                  <a:pt x="3239712" y="299292"/>
                  <a:pt x="3306108" y="285653"/>
                </a:cubicBezTo>
                <a:cubicBezTo>
                  <a:pt x="3332339" y="282622"/>
                  <a:pt x="3348733" y="312932"/>
                  <a:pt x="3342175" y="334148"/>
                </a:cubicBezTo>
                <a:cubicBezTo>
                  <a:pt x="3324961" y="342483"/>
                  <a:pt x="3308567" y="344756"/>
                  <a:pt x="3295042" y="343194"/>
                </a:cubicBezTo>
                <a:close/>
                <a:moveTo>
                  <a:pt x="374507" y="344778"/>
                </a:moveTo>
                <a:cubicBezTo>
                  <a:pt x="333035" y="339670"/>
                  <a:pt x="310917" y="305614"/>
                  <a:pt x="377272" y="278369"/>
                </a:cubicBezTo>
                <a:cubicBezTo>
                  <a:pt x="403486" y="269288"/>
                  <a:pt x="429700" y="320750"/>
                  <a:pt x="419870" y="338913"/>
                </a:cubicBezTo>
                <a:cubicBezTo>
                  <a:pt x="404305" y="344968"/>
                  <a:pt x="388331" y="346481"/>
                  <a:pt x="374507" y="344778"/>
                </a:cubicBezTo>
                <a:close/>
                <a:moveTo>
                  <a:pt x="4063091" y="347961"/>
                </a:moveTo>
                <a:cubicBezTo>
                  <a:pt x="4051439" y="349837"/>
                  <a:pt x="4038092" y="348711"/>
                  <a:pt x="4024951" y="343458"/>
                </a:cubicBezTo>
                <a:cubicBezTo>
                  <a:pt x="3998669" y="304435"/>
                  <a:pt x="4024951" y="280420"/>
                  <a:pt x="4070945" y="280420"/>
                </a:cubicBezTo>
                <a:cubicBezTo>
                  <a:pt x="4117761" y="309688"/>
                  <a:pt x="4098049" y="342333"/>
                  <a:pt x="4063091" y="347961"/>
                </a:cubicBezTo>
                <a:close/>
                <a:moveTo>
                  <a:pt x="3083972" y="355494"/>
                </a:moveTo>
                <a:cubicBezTo>
                  <a:pt x="3021381" y="349488"/>
                  <a:pt x="2988439" y="307446"/>
                  <a:pt x="3064207" y="280419"/>
                </a:cubicBezTo>
                <a:cubicBezTo>
                  <a:pt x="3093855" y="283422"/>
                  <a:pt x="3139974" y="343482"/>
                  <a:pt x="3083972" y="355494"/>
                </a:cubicBezTo>
                <a:close/>
                <a:moveTo>
                  <a:pt x="118047" y="360370"/>
                </a:moveTo>
                <a:cubicBezTo>
                  <a:pt x="36076" y="357354"/>
                  <a:pt x="55749" y="300055"/>
                  <a:pt x="114768" y="291008"/>
                </a:cubicBezTo>
                <a:cubicBezTo>
                  <a:pt x="167229" y="291008"/>
                  <a:pt x="160671" y="351323"/>
                  <a:pt x="118047" y="360370"/>
                </a:cubicBezTo>
                <a:close/>
                <a:moveTo>
                  <a:pt x="3833220" y="369112"/>
                </a:moveTo>
                <a:cubicBezTo>
                  <a:pt x="3792337" y="363586"/>
                  <a:pt x="3776353" y="331285"/>
                  <a:pt x="3837830" y="304084"/>
                </a:cubicBezTo>
                <a:cubicBezTo>
                  <a:pt x="3867340" y="304084"/>
                  <a:pt x="3887013" y="337330"/>
                  <a:pt x="3880455" y="364531"/>
                </a:cubicBezTo>
                <a:cubicBezTo>
                  <a:pt x="3863241" y="369820"/>
                  <a:pt x="3846847" y="370953"/>
                  <a:pt x="3833220" y="369112"/>
                </a:cubicBezTo>
                <a:close/>
                <a:moveTo>
                  <a:pt x="1279215" y="371101"/>
                </a:moveTo>
                <a:cubicBezTo>
                  <a:pt x="1266639" y="373651"/>
                  <a:pt x="1251034" y="373084"/>
                  <a:pt x="1233786" y="367795"/>
                </a:cubicBezTo>
                <a:cubicBezTo>
                  <a:pt x="1210789" y="331527"/>
                  <a:pt x="1233786" y="310371"/>
                  <a:pt x="1273210" y="307348"/>
                </a:cubicBezTo>
                <a:cubicBezTo>
                  <a:pt x="1327417" y="327749"/>
                  <a:pt x="1316945" y="363450"/>
                  <a:pt x="1279215" y="371101"/>
                </a:cubicBezTo>
                <a:close/>
                <a:moveTo>
                  <a:pt x="4761989" y="372841"/>
                </a:moveTo>
                <a:cubicBezTo>
                  <a:pt x="4757449" y="371944"/>
                  <a:pt x="4752473" y="369439"/>
                  <a:pt x="4747139" y="364903"/>
                </a:cubicBezTo>
                <a:cubicBezTo>
                  <a:pt x="4665068" y="383048"/>
                  <a:pt x="4711028" y="298373"/>
                  <a:pt x="4766836" y="301397"/>
                </a:cubicBezTo>
                <a:cubicBezTo>
                  <a:pt x="4804178" y="306690"/>
                  <a:pt x="4793765" y="379126"/>
                  <a:pt x="4761989" y="372841"/>
                </a:cubicBezTo>
                <a:close/>
                <a:moveTo>
                  <a:pt x="2007635" y="372963"/>
                </a:moveTo>
                <a:cubicBezTo>
                  <a:pt x="1964394" y="366001"/>
                  <a:pt x="1939157" y="314286"/>
                  <a:pt x="2008097" y="298373"/>
                </a:cubicBezTo>
                <a:cubicBezTo>
                  <a:pt x="2034359" y="301404"/>
                  <a:pt x="2060622" y="334745"/>
                  <a:pt x="2054056" y="362023"/>
                </a:cubicBezTo>
                <a:cubicBezTo>
                  <a:pt x="2038463" y="372631"/>
                  <a:pt x="2022048" y="375284"/>
                  <a:pt x="2007635" y="372963"/>
                </a:cubicBezTo>
                <a:close/>
                <a:moveTo>
                  <a:pt x="3595463" y="373447"/>
                </a:moveTo>
                <a:cubicBezTo>
                  <a:pt x="3510391" y="373447"/>
                  <a:pt x="3526751" y="310117"/>
                  <a:pt x="3595463" y="304085"/>
                </a:cubicBezTo>
                <a:cubicBezTo>
                  <a:pt x="3637999" y="307101"/>
                  <a:pt x="3634727" y="367416"/>
                  <a:pt x="3595463" y="373447"/>
                </a:cubicBezTo>
                <a:close/>
                <a:moveTo>
                  <a:pt x="1781086" y="374682"/>
                </a:moveTo>
                <a:cubicBezTo>
                  <a:pt x="1753732" y="372396"/>
                  <a:pt x="1722360" y="338200"/>
                  <a:pt x="1755275" y="304003"/>
                </a:cubicBezTo>
                <a:cubicBezTo>
                  <a:pt x="1817813" y="304003"/>
                  <a:pt x="1807939" y="291844"/>
                  <a:pt x="1811230" y="337440"/>
                </a:cubicBezTo>
                <a:cubicBezTo>
                  <a:pt x="1812465" y="365937"/>
                  <a:pt x="1797499" y="376053"/>
                  <a:pt x="1781086" y="374682"/>
                </a:cubicBezTo>
                <a:close/>
                <a:moveTo>
                  <a:pt x="2285007" y="374710"/>
                </a:moveTo>
                <a:cubicBezTo>
                  <a:pt x="2272513" y="376993"/>
                  <a:pt x="2257011" y="376232"/>
                  <a:pt x="2239876" y="370905"/>
                </a:cubicBezTo>
                <a:cubicBezTo>
                  <a:pt x="2217030" y="337416"/>
                  <a:pt x="2239876" y="316106"/>
                  <a:pt x="2279040" y="313061"/>
                </a:cubicBezTo>
                <a:cubicBezTo>
                  <a:pt x="2332892" y="333611"/>
                  <a:pt x="2322489" y="367860"/>
                  <a:pt x="2285007" y="374710"/>
                </a:cubicBezTo>
                <a:close/>
                <a:moveTo>
                  <a:pt x="4313542" y="377546"/>
                </a:moveTo>
                <a:cubicBezTo>
                  <a:pt x="4272148" y="375839"/>
                  <a:pt x="4237678" y="329751"/>
                  <a:pt x="4314004" y="316096"/>
                </a:cubicBezTo>
                <a:cubicBezTo>
                  <a:pt x="4343549" y="313061"/>
                  <a:pt x="4356681" y="337338"/>
                  <a:pt x="4353398" y="361615"/>
                </a:cubicBezTo>
                <a:cubicBezTo>
                  <a:pt x="4341908" y="373753"/>
                  <a:pt x="4327340" y="378115"/>
                  <a:pt x="4313542" y="377546"/>
                </a:cubicBezTo>
                <a:close/>
                <a:moveTo>
                  <a:pt x="593198" y="381084"/>
                </a:moveTo>
                <a:cubicBezTo>
                  <a:pt x="511227" y="378068"/>
                  <a:pt x="530900" y="323785"/>
                  <a:pt x="589919" y="311722"/>
                </a:cubicBezTo>
                <a:cubicBezTo>
                  <a:pt x="642380" y="311722"/>
                  <a:pt x="635822" y="372037"/>
                  <a:pt x="593198" y="381084"/>
                </a:cubicBezTo>
                <a:close/>
                <a:moveTo>
                  <a:pt x="2774352" y="382610"/>
                </a:moveTo>
                <a:cubicBezTo>
                  <a:pt x="2733777" y="377921"/>
                  <a:pt x="2719022" y="338708"/>
                  <a:pt x="2785418" y="325069"/>
                </a:cubicBezTo>
                <a:cubicBezTo>
                  <a:pt x="2811649" y="322038"/>
                  <a:pt x="2828043" y="352348"/>
                  <a:pt x="2821485" y="373564"/>
                </a:cubicBezTo>
                <a:cubicBezTo>
                  <a:pt x="2804271" y="381899"/>
                  <a:pt x="2787877" y="384172"/>
                  <a:pt x="2774352" y="382610"/>
                </a:cubicBezTo>
                <a:close/>
                <a:moveTo>
                  <a:pt x="1518960" y="383238"/>
                </a:moveTo>
                <a:cubicBezTo>
                  <a:pt x="1453335" y="383238"/>
                  <a:pt x="1450054" y="301635"/>
                  <a:pt x="1512398" y="304658"/>
                </a:cubicBezTo>
                <a:cubicBezTo>
                  <a:pt x="1551773" y="307680"/>
                  <a:pt x="1571460" y="374171"/>
                  <a:pt x="1518960" y="383238"/>
                </a:cubicBezTo>
                <a:close/>
                <a:moveTo>
                  <a:pt x="6391779" y="383307"/>
                </a:moveTo>
                <a:cubicBezTo>
                  <a:pt x="6348534" y="390902"/>
                  <a:pt x="6337734" y="331460"/>
                  <a:pt x="6392454" y="318250"/>
                </a:cubicBezTo>
                <a:cubicBezTo>
                  <a:pt x="6415495" y="318250"/>
                  <a:pt x="6445118" y="342405"/>
                  <a:pt x="6438535" y="363540"/>
                </a:cubicBezTo>
                <a:cubicBezTo>
                  <a:pt x="6428661" y="354482"/>
                  <a:pt x="6418786" y="369578"/>
                  <a:pt x="6412203" y="375617"/>
                </a:cubicBezTo>
                <a:cubicBezTo>
                  <a:pt x="6404797" y="379768"/>
                  <a:pt x="6397957" y="382222"/>
                  <a:pt x="6391779" y="383307"/>
                </a:cubicBezTo>
                <a:close/>
                <a:moveTo>
                  <a:pt x="4970190" y="388952"/>
                </a:moveTo>
                <a:cubicBezTo>
                  <a:pt x="4884836" y="385939"/>
                  <a:pt x="4920947" y="328691"/>
                  <a:pt x="4980038" y="310613"/>
                </a:cubicBezTo>
                <a:cubicBezTo>
                  <a:pt x="5029281" y="319652"/>
                  <a:pt x="5016149" y="376900"/>
                  <a:pt x="4970190" y="388952"/>
                </a:cubicBezTo>
                <a:close/>
                <a:moveTo>
                  <a:pt x="5616935" y="392215"/>
                </a:moveTo>
                <a:cubicBezTo>
                  <a:pt x="5558168" y="374137"/>
                  <a:pt x="5577757" y="322915"/>
                  <a:pt x="5629994" y="313876"/>
                </a:cubicBezTo>
                <a:cubicBezTo>
                  <a:pt x="5682231" y="322915"/>
                  <a:pt x="5665907" y="389202"/>
                  <a:pt x="5616935" y="392215"/>
                </a:cubicBezTo>
                <a:close/>
                <a:moveTo>
                  <a:pt x="1019046" y="398316"/>
                </a:moveTo>
                <a:cubicBezTo>
                  <a:pt x="969625" y="392264"/>
                  <a:pt x="946562" y="340821"/>
                  <a:pt x="1015752" y="325690"/>
                </a:cubicBezTo>
                <a:cubicBezTo>
                  <a:pt x="1068468" y="325690"/>
                  <a:pt x="1075057" y="395290"/>
                  <a:pt x="1019046" y="398316"/>
                </a:cubicBezTo>
                <a:close/>
                <a:moveTo>
                  <a:pt x="804389" y="399394"/>
                </a:moveTo>
                <a:cubicBezTo>
                  <a:pt x="791920" y="399442"/>
                  <a:pt x="779657" y="395105"/>
                  <a:pt x="770663" y="384546"/>
                </a:cubicBezTo>
                <a:cubicBezTo>
                  <a:pt x="757581" y="342311"/>
                  <a:pt x="809907" y="327227"/>
                  <a:pt x="839341" y="330244"/>
                </a:cubicBezTo>
                <a:cubicBezTo>
                  <a:pt x="881038" y="359658"/>
                  <a:pt x="841794" y="399253"/>
                  <a:pt x="804389" y="399394"/>
                </a:cubicBezTo>
                <a:close/>
                <a:moveTo>
                  <a:pt x="4549427" y="399585"/>
                </a:moveTo>
                <a:cubicBezTo>
                  <a:pt x="4507571" y="395474"/>
                  <a:pt x="4480488" y="346711"/>
                  <a:pt x="4556814" y="328566"/>
                </a:cubicBezTo>
                <a:cubicBezTo>
                  <a:pt x="4583077" y="328566"/>
                  <a:pt x="4599491" y="364855"/>
                  <a:pt x="4592925" y="386024"/>
                </a:cubicBezTo>
                <a:cubicBezTo>
                  <a:pt x="4578973" y="397364"/>
                  <a:pt x="4563380" y="400955"/>
                  <a:pt x="4549427" y="399585"/>
                </a:cubicBezTo>
                <a:close/>
                <a:moveTo>
                  <a:pt x="6191319" y="400764"/>
                </a:moveTo>
                <a:cubicBezTo>
                  <a:pt x="6109752" y="400764"/>
                  <a:pt x="6139117" y="340704"/>
                  <a:pt x="6201107" y="325689"/>
                </a:cubicBezTo>
                <a:cubicBezTo>
                  <a:pt x="6253309" y="331695"/>
                  <a:pt x="6233734" y="391755"/>
                  <a:pt x="6191319" y="400764"/>
                </a:cubicBezTo>
                <a:close/>
                <a:moveTo>
                  <a:pt x="6841675" y="402299"/>
                </a:moveTo>
                <a:cubicBezTo>
                  <a:pt x="6759704" y="399284"/>
                  <a:pt x="6779378" y="341984"/>
                  <a:pt x="6838397" y="332937"/>
                </a:cubicBezTo>
                <a:cubicBezTo>
                  <a:pt x="6890857" y="332937"/>
                  <a:pt x="6884300" y="393252"/>
                  <a:pt x="6841675" y="402299"/>
                </a:cubicBezTo>
                <a:close/>
                <a:moveTo>
                  <a:pt x="6014079" y="402604"/>
                </a:moveTo>
                <a:cubicBezTo>
                  <a:pt x="5973116" y="398093"/>
                  <a:pt x="5949708" y="351287"/>
                  <a:pt x="6018699" y="333241"/>
                </a:cubicBezTo>
                <a:cubicBezTo>
                  <a:pt x="6048267" y="327226"/>
                  <a:pt x="6061408" y="366325"/>
                  <a:pt x="6058123" y="390386"/>
                </a:cubicBezTo>
                <a:cubicBezTo>
                  <a:pt x="6043339" y="400912"/>
                  <a:pt x="6027734" y="404108"/>
                  <a:pt x="6014079" y="402604"/>
                </a:cubicBezTo>
                <a:close/>
                <a:moveTo>
                  <a:pt x="5442430" y="403993"/>
                </a:moveTo>
                <a:cubicBezTo>
                  <a:pt x="5384602" y="410848"/>
                  <a:pt x="5351250" y="363317"/>
                  <a:pt x="5425844" y="336726"/>
                </a:cubicBezTo>
                <a:cubicBezTo>
                  <a:pt x="5452074" y="336726"/>
                  <a:pt x="5471747" y="367116"/>
                  <a:pt x="5468468" y="397506"/>
                </a:cubicBezTo>
                <a:cubicBezTo>
                  <a:pt x="5459452" y="400925"/>
                  <a:pt x="5450691" y="403014"/>
                  <a:pt x="5442430" y="403993"/>
                </a:cubicBezTo>
                <a:close/>
                <a:moveTo>
                  <a:pt x="7062524" y="405164"/>
                </a:moveTo>
                <a:cubicBezTo>
                  <a:pt x="7021053" y="400056"/>
                  <a:pt x="6998933" y="366000"/>
                  <a:pt x="7065288" y="338755"/>
                </a:cubicBezTo>
                <a:cubicBezTo>
                  <a:pt x="7091501" y="329673"/>
                  <a:pt x="7117715" y="381136"/>
                  <a:pt x="7107885" y="399299"/>
                </a:cubicBezTo>
                <a:cubicBezTo>
                  <a:pt x="7092322" y="405353"/>
                  <a:pt x="7076347" y="406867"/>
                  <a:pt x="7062524" y="405164"/>
                </a:cubicBezTo>
                <a:close/>
                <a:moveTo>
                  <a:pt x="5831794" y="405563"/>
                </a:moveTo>
                <a:cubicBezTo>
                  <a:pt x="5769122" y="399519"/>
                  <a:pt x="5759226" y="326983"/>
                  <a:pt x="5828495" y="323960"/>
                </a:cubicBezTo>
                <a:cubicBezTo>
                  <a:pt x="5868078" y="333027"/>
                  <a:pt x="5877973" y="393474"/>
                  <a:pt x="5831794" y="405563"/>
                </a:cubicBezTo>
                <a:close/>
                <a:moveTo>
                  <a:pt x="9977226" y="407090"/>
                </a:moveTo>
                <a:cubicBezTo>
                  <a:pt x="9936651" y="402401"/>
                  <a:pt x="9921895" y="363188"/>
                  <a:pt x="9988291" y="349549"/>
                </a:cubicBezTo>
                <a:cubicBezTo>
                  <a:pt x="10014522" y="346518"/>
                  <a:pt x="10030916" y="376828"/>
                  <a:pt x="10024358" y="398044"/>
                </a:cubicBezTo>
                <a:cubicBezTo>
                  <a:pt x="10007144" y="406379"/>
                  <a:pt x="9990752" y="408652"/>
                  <a:pt x="9977226" y="407090"/>
                </a:cubicBezTo>
                <a:close/>
                <a:moveTo>
                  <a:pt x="10751103" y="408346"/>
                </a:moveTo>
                <a:cubicBezTo>
                  <a:pt x="10739450" y="410222"/>
                  <a:pt x="10726104" y="409096"/>
                  <a:pt x="10712963" y="403843"/>
                </a:cubicBezTo>
                <a:cubicBezTo>
                  <a:pt x="10686680" y="364820"/>
                  <a:pt x="10712963" y="340805"/>
                  <a:pt x="10758957" y="340805"/>
                </a:cubicBezTo>
                <a:cubicBezTo>
                  <a:pt x="10805772" y="370073"/>
                  <a:pt x="10786061" y="402718"/>
                  <a:pt x="10751103" y="408346"/>
                </a:cubicBezTo>
                <a:close/>
                <a:moveTo>
                  <a:pt x="6622211" y="408827"/>
                </a:moveTo>
                <a:cubicBezTo>
                  <a:pt x="6556773" y="384472"/>
                  <a:pt x="6566589" y="338806"/>
                  <a:pt x="6635300" y="329673"/>
                </a:cubicBezTo>
                <a:cubicBezTo>
                  <a:pt x="6684379" y="338806"/>
                  <a:pt x="6674564" y="408827"/>
                  <a:pt x="6622211" y="408827"/>
                </a:cubicBezTo>
                <a:close/>
                <a:moveTo>
                  <a:pt x="2546164" y="410169"/>
                </a:moveTo>
                <a:cubicBezTo>
                  <a:pt x="2486968" y="404143"/>
                  <a:pt x="2454081" y="358948"/>
                  <a:pt x="2526432" y="331830"/>
                </a:cubicBezTo>
                <a:cubicBezTo>
                  <a:pt x="2559318" y="337856"/>
                  <a:pt x="2602071" y="398117"/>
                  <a:pt x="2546164" y="410169"/>
                </a:cubicBezTo>
                <a:close/>
                <a:moveTo>
                  <a:pt x="9771983" y="415879"/>
                </a:moveTo>
                <a:cubicBezTo>
                  <a:pt x="9709393" y="409873"/>
                  <a:pt x="9676450" y="367831"/>
                  <a:pt x="9752217" y="340804"/>
                </a:cubicBezTo>
                <a:cubicBezTo>
                  <a:pt x="9781865" y="343807"/>
                  <a:pt x="9827984" y="403867"/>
                  <a:pt x="9771983" y="415879"/>
                </a:cubicBezTo>
                <a:close/>
                <a:moveTo>
                  <a:pt x="5209174" y="419054"/>
                </a:moveTo>
                <a:cubicBezTo>
                  <a:pt x="5150278" y="428121"/>
                  <a:pt x="5124102" y="373719"/>
                  <a:pt x="5192814" y="352563"/>
                </a:cubicBezTo>
                <a:cubicBezTo>
                  <a:pt x="5241894" y="346518"/>
                  <a:pt x="5251710" y="397898"/>
                  <a:pt x="5209174" y="419054"/>
                </a:cubicBezTo>
                <a:close/>
                <a:moveTo>
                  <a:pt x="10521232" y="429497"/>
                </a:moveTo>
                <a:cubicBezTo>
                  <a:pt x="10480349" y="423971"/>
                  <a:pt x="10464365" y="391670"/>
                  <a:pt x="10525843" y="364469"/>
                </a:cubicBezTo>
                <a:cubicBezTo>
                  <a:pt x="10555352" y="364469"/>
                  <a:pt x="10575025" y="397715"/>
                  <a:pt x="10568467" y="424916"/>
                </a:cubicBezTo>
                <a:cubicBezTo>
                  <a:pt x="10551253" y="430205"/>
                  <a:pt x="10534860" y="431338"/>
                  <a:pt x="10521232" y="429497"/>
                </a:cubicBezTo>
                <a:close/>
                <a:moveTo>
                  <a:pt x="7967235" y="431486"/>
                </a:moveTo>
                <a:cubicBezTo>
                  <a:pt x="7954658" y="434036"/>
                  <a:pt x="7939052" y="433469"/>
                  <a:pt x="7921805" y="428180"/>
                </a:cubicBezTo>
                <a:cubicBezTo>
                  <a:pt x="7898807" y="391912"/>
                  <a:pt x="7921805" y="370756"/>
                  <a:pt x="7961228" y="367733"/>
                </a:cubicBezTo>
                <a:cubicBezTo>
                  <a:pt x="8015429" y="388134"/>
                  <a:pt x="8004957" y="423835"/>
                  <a:pt x="7967235" y="431486"/>
                </a:cubicBezTo>
                <a:close/>
                <a:moveTo>
                  <a:pt x="11450000" y="433226"/>
                </a:moveTo>
                <a:cubicBezTo>
                  <a:pt x="11445461" y="432329"/>
                  <a:pt x="11440485" y="429824"/>
                  <a:pt x="11435151" y="425288"/>
                </a:cubicBezTo>
                <a:cubicBezTo>
                  <a:pt x="11353080" y="443433"/>
                  <a:pt x="11399039" y="358758"/>
                  <a:pt x="11454847" y="361782"/>
                </a:cubicBezTo>
                <a:cubicBezTo>
                  <a:pt x="11492190" y="367075"/>
                  <a:pt x="11481777" y="439511"/>
                  <a:pt x="11450000" y="433226"/>
                </a:cubicBezTo>
                <a:close/>
                <a:moveTo>
                  <a:pt x="8695645" y="433348"/>
                </a:moveTo>
                <a:cubicBezTo>
                  <a:pt x="8652404" y="426386"/>
                  <a:pt x="8627169" y="374671"/>
                  <a:pt x="8696106" y="358758"/>
                </a:cubicBezTo>
                <a:cubicBezTo>
                  <a:pt x="8722370" y="361789"/>
                  <a:pt x="8748632" y="395130"/>
                  <a:pt x="8742067" y="422408"/>
                </a:cubicBezTo>
                <a:cubicBezTo>
                  <a:pt x="8726473" y="433016"/>
                  <a:pt x="8710058" y="435669"/>
                  <a:pt x="8695645" y="433348"/>
                </a:cubicBezTo>
                <a:close/>
                <a:moveTo>
                  <a:pt x="10283475" y="433832"/>
                </a:moveTo>
                <a:cubicBezTo>
                  <a:pt x="10198403" y="433832"/>
                  <a:pt x="10214763" y="370502"/>
                  <a:pt x="10283475" y="364470"/>
                </a:cubicBezTo>
                <a:cubicBezTo>
                  <a:pt x="10326011" y="367486"/>
                  <a:pt x="10322739" y="427801"/>
                  <a:pt x="10283475" y="433832"/>
                </a:cubicBezTo>
                <a:close/>
                <a:moveTo>
                  <a:pt x="8974129" y="434033"/>
                </a:moveTo>
                <a:cubicBezTo>
                  <a:pt x="8961635" y="436316"/>
                  <a:pt x="8946132" y="435555"/>
                  <a:pt x="8928999" y="430228"/>
                </a:cubicBezTo>
                <a:cubicBezTo>
                  <a:pt x="8906152" y="396739"/>
                  <a:pt x="8928999" y="375429"/>
                  <a:pt x="8968162" y="372384"/>
                </a:cubicBezTo>
                <a:cubicBezTo>
                  <a:pt x="9022014" y="392934"/>
                  <a:pt x="9011611" y="427183"/>
                  <a:pt x="8974129" y="434033"/>
                </a:cubicBezTo>
                <a:close/>
                <a:moveTo>
                  <a:pt x="8469099" y="435067"/>
                </a:moveTo>
                <a:cubicBezTo>
                  <a:pt x="8441746" y="432781"/>
                  <a:pt x="8410374" y="398585"/>
                  <a:pt x="8443288" y="364388"/>
                </a:cubicBezTo>
                <a:cubicBezTo>
                  <a:pt x="8505826" y="364388"/>
                  <a:pt x="8495952" y="352229"/>
                  <a:pt x="8499243" y="397825"/>
                </a:cubicBezTo>
                <a:cubicBezTo>
                  <a:pt x="8500476" y="426322"/>
                  <a:pt x="8485512" y="436438"/>
                  <a:pt x="8469099" y="435067"/>
                </a:cubicBezTo>
                <a:close/>
                <a:moveTo>
                  <a:pt x="11001555" y="437931"/>
                </a:moveTo>
                <a:cubicBezTo>
                  <a:pt x="10960160" y="436224"/>
                  <a:pt x="10925691" y="390136"/>
                  <a:pt x="11002016" y="376481"/>
                </a:cubicBezTo>
                <a:cubicBezTo>
                  <a:pt x="11031562" y="373446"/>
                  <a:pt x="11044693" y="397723"/>
                  <a:pt x="11041410" y="422000"/>
                </a:cubicBezTo>
                <a:cubicBezTo>
                  <a:pt x="11029920" y="434138"/>
                  <a:pt x="11015353" y="438500"/>
                  <a:pt x="11001555" y="437931"/>
                </a:cubicBezTo>
                <a:close/>
                <a:moveTo>
                  <a:pt x="7281215" y="441469"/>
                </a:moveTo>
                <a:cubicBezTo>
                  <a:pt x="7199243" y="438454"/>
                  <a:pt x="7218917" y="384170"/>
                  <a:pt x="7277938" y="372107"/>
                </a:cubicBezTo>
                <a:cubicBezTo>
                  <a:pt x="7330399" y="372107"/>
                  <a:pt x="7323842" y="432422"/>
                  <a:pt x="7281215" y="441469"/>
                </a:cubicBezTo>
                <a:close/>
                <a:moveTo>
                  <a:pt x="9462364" y="442995"/>
                </a:moveTo>
                <a:cubicBezTo>
                  <a:pt x="9421788" y="438306"/>
                  <a:pt x="9407034" y="399093"/>
                  <a:pt x="9473430" y="385454"/>
                </a:cubicBezTo>
                <a:cubicBezTo>
                  <a:pt x="9499660" y="382423"/>
                  <a:pt x="9516055" y="412733"/>
                  <a:pt x="9509497" y="433949"/>
                </a:cubicBezTo>
                <a:cubicBezTo>
                  <a:pt x="9492283" y="442284"/>
                  <a:pt x="9475888" y="444557"/>
                  <a:pt x="9462364" y="442995"/>
                </a:cubicBezTo>
                <a:close/>
                <a:moveTo>
                  <a:pt x="8206973" y="443623"/>
                </a:moveTo>
                <a:cubicBezTo>
                  <a:pt x="8141348" y="443623"/>
                  <a:pt x="8138067" y="362020"/>
                  <a:pt x="8200411" y="365043"/>
                </a:cubicBezTo>
                <a:cubicBezTo>
                  <a:pt x="8239786" y="368065"/>
                  <a:pt x="8259473" y="434556"/>
                  <a:pt x="8206973" y="443623"/>
                </a:cubicBezTo>
                <a:close/>
                <a:moveTo>
                  <a:pt x="11658202" y="449337"/>
                </a:moveTo>
                <a:cubicBezTo>
                  <a:pt x="11572848" y="446324"/>
                  <a:pt x="11608959" y="389076"/>
                  <a:pt x="11668050" y="370998"/>
                </a:cubicBezTo>
                <a:cubicBezTo>
                  <a:pt x="11717293" y="380037"/>
                  <a:pt x="11704161" y="437285"/>
                  <a:pt x="11658202" y="449337"/>
                </a:cubicBezTo>
                <a:close/>
                <a:moveTo>
                  <a:pt x="7707064" y="458701"/>
                </a:moveTo>
                <a:cubicBezTo>
                  <a:pt x="7657642" y="452649"/>
                  <a:pt x="7634579" y="401206"/>
                  <a:pt x="7703769" y="386075"/>
                </a:cubicBezTo>
                <a:cubicBezTo>
                  <a:pt x="7756486" y="386075"/>
                  <a:pt x="7763075" y="455675"/>
                  <a:pt x="7707064" y="458701"/>
                </a:cubicBezTo>
                <a:close/>
                <a:moveTo>
                  <a:pt x="7492405" y="459779"/>
                </a:moveTo>
                <a:cubicBezTo>
                  <a:pt x="7479937" y="459827"/>
                  <a:pt x="7467672" y="455490"/>
                  <a:pt x="7458680" y="444931"/>
                </a:cubicBezTo>
                <a:cubicBezTo>
                  <a:pt x="7445598" y="402696"/>
                  <a:pt x="7497924" y="387612"/>
                  <a:pt x="7527358" y="390629"/>
                </a:cubicBezTo>
                <a:cubicBezTo>
                  <a:pt x="7569056" y="420043"/>
                  <a:pt x="7529810" y="459638"/>
                  <a:pt x="7492405" y="459779"/>
                </a:cubicBezTo>
                <a:close/>
                <a:moveTo>
                  <a:pt x="11237440" y="459970"/>
                </a:moveTo>
                <a:cubicBezTo>
                  <a:pt x="11195584" y="455859"/>
                  <a:pt x="11168500" y="407096"/>
                  <a:pt x="11244826" y="388951"/>
                </a:cubicBezTo>
                <a:cubicBezTo>
                  <a:pt x="11271089" y="388951"/>
                  <a:pt x="11287503" y="425240"/>
                  <a:pt x="11280938" y="446409"/>
                </a:cubicBezTo>
                <a:cubicBezTo>
                  <a:pt x="11266986" y="457749"/>
                  <a:pt x="11251392" y="461340"/>
                  <a:pt x="11237440" y="459970"/>
                </a:cubicBezTo>
                <a:close/>
                <a:moveTo>
                  <a:pt x="12107131" y="466825"/>
                </a:moveTo>
                <a:cubicBezTo>
                  <a:pt x="12049303" y="473680"/>
                  <a:pt x="12015951" y="426149"/>
                  <a:pt x="12090545" y="399558"/>
                </a:cubicBezTo>
                <a:cubicBezTo>
                  <a:pt x="12116775" y="399558"/>
                  <a:pt x="12136448" y="429948"/>
                  <a:pt x="12133169" y="460338"/>
                </a:cubicBezTo>
                <a:cubicBezTo>
                  <a:pt x="12124152" y="463757"/>
                  <a:pt x="12115392" y="465846"/>
                  <a:pt x="12107131" y="466825"/>
                </a:cubicBezTo>
                <a:close/>
                <a:moveTo>
                  <a:pt x="9234175" y="470554"/>
                </a:moveTo>
                <a:cubicBezTo>
                  <a:pt x="9174979" y="464528"/>
                  <a:pt x="9142093" y="419333"/>
                  <a:pt x="9214442" y="392215"/>
                </a:cubicBezTo>
                <a:cubicBezTo>
                  <a:pt x="9247330" y="398241"/>
                  <a:pt x="9290082" y="458502"/>
                  <a:pt x="9234175" y="470554"/>
                </a:cubicBezTo>
                <a:close/>
                <a:moveTo>
                  <a:pt x="11897186" y="479439"/>
                </a:moveTo>
                <a:cubicBezTo>
                  <a:pt x="11838290" y="488506"/>
                  <a:pt x="11812114" y="434104"/>
                  <a:pt x="11880826" y="412948"/>
                </a:cubicBezTo>
                <a:cubicBezTo>
                  <a:pt x="11929906" y="406903"/>
                  <a:pt x="11939722" y="458283"/>
                  <a:pt x="11897186" y="47943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xmlns="" val="313229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A2DA2D8-BB25-E131-004D-ACBE1B9EAF7E}"/>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xmlns="" id="{40F6BA14-F5B5-2F34-8C1B-9B8A33026836}"/>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10">
              <a:extLst>
                <a:ext uri="{FF2B5EF4-FFF2-40B4-BE49-F238E27FC236}">
                  <a16:creationId xmlns:a16="http://schemas.microsoft.com/office/drawing/2014/main" xmlns="" id="{66D89AF7-5741-D08C-84C8-07B5B8606BB0}"/>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15">
              <a:extLst>
                <a:ext uri="{FF2B5EF4-FFF2-40B4-BE49-F238E27FC236}">
                  <a16:creationId xmlns:a16="http://schemas.microsoft.com/office/drawing/2014/main" xmlns="" id="{2A8B4CF5-9293-003E-5144-EDEB56D54CA1}"/>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18">
              <a:extLst>
                <a:ext uri="{FF2B5EF4-FFF2-40B4-BE49-F238E27FC236}">
                  <a16:creationId xmlns:a16="http://schemas.microsoft.com/office/drawing/2014/main" xmlns="" id="{C50D73B3-4A36-5890-16FF-AED8704C893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19">
              <a:extLst>
                <a:ext uri="{FF2B5EF4-FFF2-40B4-BE49-F238E27FC236}">
                  <a16:creationId xmlns:a16="http://schemas.microsoft.com/office/drawing/2014/main" xmlns="" id="{0AEC7F53-89AD-A485-EC6B-00A5706573CE}"/>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0">
              <a:extLst>
                <a:ext uri="{FF2B5EF4-FFF2-40B4-BE49-F238E27FC236}">
                  <a16:creationId xmlns:a16="http://schemas.microsoft.com/office/drawing/2014/main" xmlns="" id="{D84C9D37-1170-4EB4-ED70-E05DAFA3BD21}"/>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22">
              <a:extLst>
                <a:ext uri="{FF2B5EF4-FFF2-40B4-BE49-F238E27FC236}">
                  <a16:creationId xmlns:a16="http://schemas.microsoft.com/office/drawing/2014/main" xmlns="" id="{6AE4F683-1E70-DC80-93B2-549E8108C707}"/>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23">
              <a:extLst>
                <a:ext uri="{FF2B5EF4-FFF2-40B4-BE49-F238E27FC236}">
                  <a16:creationId xmlns:a16="http://schemas.microsoft.com/office/drawing/2014/main" xmlns="" id="{FEC45CD3-F8FD-F421-290E-CF497760A1F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26">
              <a:extLst>
                <a:ext uri="{FF2B5EF4-FFF2-40B4-BE49-F238E27FC236}">
                  <a16:creationId xmlns:a16="http://schemas.microsoft.com/office/drawing/2014/main" xmlns="" id="{B50F7E45-BF10-E35E-1E16-062693274C1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27">
              <a:extLst>
                <a:ext uri="{FF2B5EF4-FFF2-40B4-BE49-F238E27FC236}">
                  <a16:creationId xmlns:a16="http://schemas.microsoft.com/office/drawing/2014/main" xmlns="" id="{076EB8B3-67CF-E9BC-B22B-3270FB9D7C0C}"/>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28">
              <a:extLst>
                <a:ext uri="{FF2B5EF4-FFF2-40B4-BE49-F238E27FC236}">
                  <a16:creationId xmlns:a16="http://schemas.microsoft.com/office/drawing/2014/main" xmlns="" id="{90C426C2-5F68-B02E-B3F5-2DB77586D929}"/>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30">
              <a:extLst>
                <a:ext uri="{FF2B5EF4-FFF2-40B4-BE49-F238E27FC236}">
                  <a16:creationId xmlns:a16="http://schemas.microsoft.com/office/drawing/2014/main" xmlns="" id="{939D3E53-4321-B75A-2DD6-833855C453B7}"/>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43">
              <a:extLst>
                <a:ext uri="{FF2B5EF4-FFF2-40B4-BE49-F238E27FC236}">
                  <a16:creationId xmlns:a16="http://schemas.microsoft.com/office/drawing/2014/main" xmlns="" id="{325CEE8F-C148-DE06-635A-6F66B8808451}"/>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1">
              <a:extLst>
                <a:ext uri="{FF2B5EF4-FFF2-40B4-BE49-F238E27FC236}">
                  <a16:creationId xmlns:a16="http://schemas.microsoft.com/office/drawing/2014/main" xmlns="" id="{1697BD3F-3D2E-CF71-6056-AF93C19A382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2">
              <a:extLst>
                <a:ext uri="{FF2B5EF4-FFF2-40B4-BE49-F238E27FC236}">
                  <a16:creationId xmlns:a16="http://schemas.microsoft.com/office/drawing/2014/main" xmlns="" id="{4553FD95-9610-6795-5731-D25FBFB0EA1A}"/>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3">
              <a:extLst>
                <a:ext uri="{FF2B5EF4-FFF2-40B4-BE49-F238E27FC236}">
                  <a16:creationId xmlns:a16="http://schemas.microsoft.com/office/drawing/2014/main" xmlns="" id="{823D4E7F-DAD2-49DA-C989-91B4C913C000}"/>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54">
              <a:extLst>
                <a:ext uri="{FF2B5EF4-FFF2-40B4-BE49-F238E27FC236}">
                  <a16:creationId xmlns:a16="http://schemas.microsoft.com/office/drawing/2014/main" xmlns="" id="{D3743014-3D69-3447-A46C-3A6C658A4E07}"/>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5">
              <a:extLst>
                <a:ext uri="{FF2B5EF4-FFF2-40B4-BE49-F238E27FC236}">
                  <a16:creationId xmlns:a16="http://schemas.microsoft.com/office/drawing/2014/main" xmlns="" id="{42B193DF-E868-146D-5656-ABB628E312E3}"/>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6">
              <a:extLst>
                <a:ext uri="{FF2B5EF4-FFF2-40B4-BE49-F238E27FC236}">
                  <a16:creationId xmlns:a16="http://schemas.microsoft.com/office/drawing/2014/main" xmlns="" id="{F127E0DF-50A8-EDB7-2BC8-FB0CC062D3B4}"/>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57">
              <a:extLst>
                <a:ext uri="{FF2B5EF4-FFF2-40B4-BE49-F238E27FC236}">
                  <a16:creationId xmlns:a16="http://schemas.microsoft.com/office/drawing/2014/main" xmlns="" id="{A0614DB5-3561-F276-D1ED-4F1AC8043F93}"/>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59">
              <a:extLst>
                <a:ext uri="{FF2B5EF4-FFF2-40B4-BE49-F238E27FC236}">
                  <a16:creationId xmlns:a16="http://schemas.microsoft.com/office/drawing/2014/main" xmlns="" id="{224615FC-4B38-34C7-4960-EACC7E9EF5DF}"/>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60">
              <a:extLst>
                <a:ext uri="{FF2B5EF4-FFF2-40B4-BE49-F238E27FC236}">
                  <a16:creationId xmlns:a16="http://schemas.microsoft.com/office/drawing/2014/main" xmlns="" id="{40182095-EA28-5F57-42F3-BEBC296E3343}"/>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61">
              <a:extLst>
                <a:ext uri="{FF2B5EF4-FFF2-40B4-BE49-F238E27FC236}">
                  <a16:creationId xmlns:a16="http://schemas.microsoft.com/office/drawing/2014/main" xmlns="" id="{8EEC5226-271B-6F2F-08BA-BE08E9AC9EFD}"/>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5">
              <a:extLst>
                <a:ext uri="{FF2B5EF4-FFF2-40B4-BE49-F238E27FC236}">
                  <a16:creationId xmlns:a16="http://schemas.microsoft.com/office/drawing/2014/main" xmlns="" id="{19CA9C2E-31DD-C211-A618-75DE4D59AA31}"/>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6">
              <a:extLst>
                <a:ext uri="{FF2B5EF4-FFF2-40B4-BE49-F238E27FC236}">
                  <a16:creationId xmlns:a16="http://schemas.microsoft.com/office/drawing/2014/main" xmlns="" id="{21512E56-0F58-3ED0-D112-7E492470E845}"/>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7">
              <a:extLst>
                <a:ext uri="{FF2B5EF4-FFF2-40B4-BE49-F238E27FC236}">
                  <a16:creationId xmlns:a16="http://schemas.microsoft.com/office/drawing/2014/main" xmlns="" id="{36694377-BD19-0E28-AAFB-B16A188E126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8">
              <a:extLst>
                <a:ext uri="{FF2B5EF4-FFF2-40B4-BE49-F238E27FC236}">
                  <a16:creationId xmlns:a16="http://schemas.microsoft.com/office/drawing/2014/main" xmlns="" id="{BF70F2ED-DBC0-14C6-8C93-D03C52F41859}"/>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9">
              <a:extLst>
                <a:ext uri="{FF2B5EF4-FFF2-40B4-BE49-F238E27FC236}">
                  <a16:creationId xmlns:a16="http://schemas.microsoft.com/office/drawing/2014/main" xmlns="" id="{EBEE308B-3692-5DFE-8288-B39B73C1B0C2}"/>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1">
              <a:extLst>
                <a:ext uri="{FF2B5EF4-FFF2-40B4-BE49-F238E27FC236}">
                  <a16:creationId xmlns:a16="http://schemas.microsoft.com/office/drawing/2014/main" xmlns="" id="{723322EC-E6E1-7BF2-5777-AFFB40EB38DC}"/>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12">
              <a:extLst>
                <a:ext uri="{FF2B5EF4-FFF2-40B4-BE49-F238E27FC236}">
                  <a16:creationId xmlns:a16="http://schemas.microsoft.com/office/drawing/2014/main" xmlns="" id="{36F64B84-3EF3-0336-E31D-1900D3F82A57}"/>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13">
              <a:extLst>
                <a:ext uri="{FF2B5EF4-FFF2-40B4-BE49-F238E27FC236}">
                  <a16:creationId xmlns:a16="http://schemas.microsoft.com/office/drawing/2014/main" xmlns="" id="{E2D95DE9-755B-BED6-D9DD-3D489710BAD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14">
              <a:extLst>
                <a:ext uri="{FF2B5EF4-FFF2-40B4-BE49-F238E27FC236}">
                  <a16:creationId xmlns:a16="http://schemas.microsoft.com/office/drawing/2014/main" xmlns="" id="{5B188953-81D8-F1D8-EAB1-B16EA465FE64}"/>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16">
              <a:extLst>
                <a:ext uri="{FF2B5EF4-FFF2-40B4-BE49-F238E27FC236}">
                  <a16:creationId xmlns:a16="http://schemas.microsoft.com/office/drawing/2014/main" xmlns="" id="{E938D2A3-731D-14FA-5AC1-5A09FDFE5E64}"/>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17">
              <a:extLst>
                <a:ext uri="{FF2B5EF4-FFF2-40B4-BE49-F238E27FC236}">
                  <a16:creationId xmlns:a16="http://schemas.microsoft.com/office/drawing/2014/main" xmlns="" id="{04868594-2E3C-8C17-DD06-B934D998A526}"/>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21">
              <a:extLst>
                <a:ext uri="{FF2B5EF4-FFF2-40B4-BE49-F238E27FC236}">
                  <a16:creationId xmlns:a16="http://schemas.microsoft.com/office/drawing/2014/main" xmlns="" id="{8F391B06-6BF4-F09A-5029-827CC1AADE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25">
              <a:extLst>
                <a:ext uri="{FF2B5EF4-FFF2-40B4-BE49-F238E27FC236}">
                  <a16:creationId xmlns:a16="http://schemas.microsoft.com/office/drawing/2014/main" xmlns="" id="{EAE0753A-8C6C-0084-996F-F422326ABF6C}"/>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29">
              <a:extLst>
                <a:ext uri="{FF2B5EF4-FFF2-40B4-BE49-F238E27FC236}">
                  <a16:creationId xmlns:a16="http://schemas.microsoft.com/office/drawing/2014/main" xmlns="" id="{8A72E333-4D07-9E6C-3364-20E6BF0093F9}"/>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1">
              <a:extLst>
                <a:ext uri="{FF2B5EF4-FFF2-40B4-BE49-F238E27FC236}">
                  <a16:creationId xmlns:a16="http://schemas.microsoft.com/office/drawing/2014/main" xmlns="" id="{764DCE3C-AC09-C5AA-A59F-AE7C060C1B1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2">
              <a:extLst>
                <a:ext uri="{FF2B5EF4-FFF2-40B4-BE49-F238E27FC236}">
                  <a16:creationId xmlns:a16="http://schemas.microsoft.com/office/drawing/2014/main" xmlns="" id="{6D40AE31-768A-4165-1541-77EFE8934275}"/>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3">
              <a:extLst>
                <a:ext uri="{FF2B5EF4-FFF2-40B4-BE49-F238E27FC236}">
                  <a16:creationId xmlns:a16="http://schemas.microsoft.com/office/drawing/2014/main" xmlns="" id="{5A1DFF50-D38F-452D-335A-7BF11BCF4E35}"/>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4">
              <a:extLst>
                <a:ext uri="{FF2B5EF4-FFF2-40B4-BE49-F238E27FC236}">
                  <a16:creationId xmlns:a16="http://schemas.microsoft.com/office/drawing/2014/main" xmlns="" id="{28C71A38-CB27-194C-3BDB-8BEEA6343E12}"/>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35">
              <a:extLst>
                <a:ext uri="{FF2B5EF4-FFF2-40B4-BE49-F238E27FC236}">
                  <a16:creationId xmlns:a16="http://schemas.microsoft.com/office/drawing/2014/main" xmlns="" id="{CA22F211-AD8D-4D67-5D7D-A15A931B1C1B}"/>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36">
              <a:extLst>
                <a:ext uri="{FF2B5EF4-FFF2-40B4-BE49-F238E27FC236}">
                  <a16:creationId xmlns:a16="http://schemas.microsoft.com/office/drawing/2014/main" xmlns="" id="{DA993201-E092-6CD3-16C5-9DC6E97E8B90}"/>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37">
              <a:extLst>
                <a:ext uri="{FF2B5EF4-FFF2-40B4-BE49-F238E27FC236}">
                  <a16:creationId xmlns:a16="http://schemas.microsoft.com/office/drawing/2014/main" xmlns="" id="{E8FEB319-1A2F-C2FB-8DB0-EB8AAECD4094}"/>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38">
              <a:extLst>
                <a:ext uri="{FF2B5EF4-FFF2-40B4-BE49-F238E27FC236}">
                  <a16:creationId xmlns:a16="http://schemas.microsoft.com/office/drawing/2014/main" xmlns="" id="{E6733EDD-D8E3-F8ED-28F0-470C91443084}"/>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39">
              <a:extLst>
                <a:ext uri="{FF2B5EF4-FFF2-40B4-BE49-F238E27FC236}">
                  <a16:creationId xmlns:a16="http://schemas.microsoft.com/office/drawing/2014/main" xmlns="" id="{00651CA7-D575-19AD-8BE6-D2AFC892438E}"/>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0">
              <a:extLst>
                <a:ext uri="{FF2B5EF4-FFF2-40B4-BE49-F238E27FC236}">
                  <a16:creationId xmlns:a16="http://schemas.microsoft.com/office/drawing/2014/main" xmlns="" id="{24CEB6EF-9F97-9FF6-BADB-368DF2EFC449}"/>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1">
              <a:extLst>
                <a:ext uri="{FF2B5EF4-FFF2-40B4-BE49-F238E27FC236}">
                  <a16:creationId xmlns:a16="http://schemas.microsoft.com/office/drawing/2014/main" xmlns="" id="{6BA13401-5E20-1A49-FA13-6B35B9FB2514}"/>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2">
              <a:extLst>
                <a:ext uri="{FF2B5EF4-FFF2-40B4-BE49-F238E27FC236}">
                  <a16:creationId xmlns:a16="http://schemas.microsoft.com/office/drawing/2014/main" xmlns="" id="{60F36D79-6E7B-8D83-CC57-17A40BB7408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4">
              <a:extLst>
                <a:ext uri="{FF2B5EF4-FFF2-40B4-BE49-F238E27FC236}">
                  <a16:creationId xmlns:a16="http://schemas.microsoft.com/office/drawing/2014/main" xmlns="" id="{6443D0D1-1A86-1A64-CDC3-B54F7364C15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45">
              <a:extLst>
                <a:ext uri="{FF2B5EF4-FFF2-40B4-BE49-F238E27FC236}">
                  <a16:creationId xmlns:a16="http://schemas.microsoft.com/office/drawing/2014/main" xmlns="" id="{21074F2E-8AA1-99B0-4672-A80D4E365A06}"/>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46">
              <a:extLst>
                <a:ext uri="{FF2B5EF4-FFF2-40B4-BE49-F238E27FC236}">
                  <a16:creationId xmlns:a16="http://schemas.microsoft.com/office/drawing/2014/main" xmlns="" id="{C18E176E-E7FA-F80E-312B-A3975B22F93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47">
              <a:extLst>
                <a:ext uri="{FF2B5EF4-FFF2-40B4-BE49-F238E27FC236}">
                  <a16:creationId xmlns:a16="http://schemas.microsoft.com/office/drawing/2014/main" xmlns="" id="{8FA78FFC-1FF3-9F36-08EE-574B9EB062F0}"/>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48">
              <a:extLst>
                <a:ext uri="{FF2B5EF4-FFF2-40B4-BE49-F238E27FC236}">
                  <a16:creationId xmlns:a16="http://schemas.microsoft.com/office/drawing/2014/main" xmlns="" id="{6B1572ED-28DA-4E71-13F7-88E5F3B65F56}"/>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 name="Freeform 49">
              <a:extLst>
                <a:ext uri="{FF2B5EF4-FFF2-40B4-BE49-F238E27FC236}">
                  <a16:creationId xmlns:a16="http://schemas.microsoft.com/office/drawing/2014/main" xmlns="" id="{ABA1E5A1-C5D3-9380-9F31-44BD200EC2C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 name="Freeform 8">
              <a:extLst>
                <a:ext uri="{FF2B5EF4-FFF2-40B4-BE49-F238E27FC236}">
                  <a16:creationId xmlns:a16="http://schemas.microsoft.com/office/drawing/2014/main" xmlns="" id="{6F73BEA8-80FF-F02C-391B-D56508E3DCF7}"/>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 name="Freeform 106">
              <a:extLst>
                <a:ext uri="{FF2B5EF4-FFF2-40B4-BE49-F238E27FC236}">
                  <a16:creationId xmlns:a16="http://schemas.microsoft.com/office/drawing/2014/main" xmlns="" id="{DF39E377-C1C9-5119-972F-16E737331147}"/>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8" name="Rectangle 7">
            <a:extLst>
              <a:ext uri="{FF2B5EF4-FFF2-40B4-BE49-F238E27FC236}">
                <a16:creationId xmlns:a16="http://schemas.microsoft.com/office/drawing/2014/main" xmlns="" id="{476AC089-DD2C-5DFB-C1F1-2F6A05F9C842}"/>
              </a:ext>
              <a:ext uri="{C183D7F6-B498-43B3-948B-1728B52AA6E4}">
                <adec:decorative xmlns:adec="http://schemas.microsoft.com/office/drawing/2017/decorative" xmlns="" val="1"/>
              </a:ext>
            </a:extLst>
          </p:cNvPr>
          <p:cNvSpPr/>
          <p:nvPr userDrawn="1"/>
        </p:nvSpPr>
        <p:spPr>
          <a:xfrm>
            <a:off x="5464091" y="896112"/>
            <a:ext cx="6724202" cy="5065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2772C41-A024-2F33-1F04-21E003FA7291}"/>
              </a:ext>
            </a:extLst>
          </p:cNvPr>
          <p:cNvSpPr>
            <a:spLocks noGrp="1"/>
          </p:cNvSpPr>
          <p:nvPr>
            <p:ph type="ctrTitle"/>
          </p:nvPr>
        </p:nvSpPr>
        <p:spPr>
          <a:xfrm>
            <a:off x="5747894" y="1084993"/>
            <a:ext cx="5064754" cy="2352356"/>
          </a:xfrm>
        </p:spPr>
        <p:txBody>
          <a:bodyPr anchor="ctr">
            <a:noAutofit/>
          </a:bodyPr>
          <a:lstStyle>
            <a:lvl1pPr algn="ctr">
              <a:defRPr sz="4000"/>
            </a:lvl1pPr>
          </a:lstStyle>
          <a:p>
            <a:r>
              <a:rPr lang="en-US"/>
              <a:t>Click to edit Master title style</a:t>
            </a:r>
            <a:endParaRPr lang="en-US" dirty="0"/>
          </a:p>
        </p:txBody>
      </p:sp>
      <p:sp>
        <p:nvSpPr>
          <p:cNvPr id="7" name="Picture Placeholder 7">
            <a:extLst>
              <a:ext uri="{FF2B5EF4-FFF2-40B4-BE49-F238E27FC236}">
                <a16:creationId xmlns:a16="http://schemas.microsoft.com/office/drawing/2014/main" xmlns="" id="{AA872EE9-FDFB-95A7-3547-DCAA0B51FE21}"/>
              </a:ext>
            </a:extLst>
          </p:cNvPr>
          <p:cNvSpPr>
            <a:spLocks noGrp="1"/>
          </p:cNvSpPr>
          <p:nvPr>
            <p:ph type="pic" sz="quarter" idx="13"/>
          </p:nvPr>
        </p:nvSpPr>
        <p:spPr>
          <a:xfrm>
            <a:off x="1069846" y="896112"/>
            <a:ext cx="4394245" cy="5065776"/>
          </a:xfrm>
        </p:spPr>
        <p:txBody>
          <a:bodyPr/>
          <a:lstStyle>
            <a:lvl1pPr marL="0" indent="0" algn="ct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xmlns="" id="{A45082B6-8A15-D00B-45F6-C5C1803E4559}"/>
              </a:ext>
            </a:extLst>
          </p:cNvPr>
          <p:cNvSpPr>
            <a:spLocks noGrp="1"/>
          </p:cNvSpPr>
          <p:nvPr>
            <p:ph idx="1" hasCustomPrompt="1"/>
          </p:nvPr>
        </p:nvSpPr>
        <p:spPr>
          <a:xfrm>
            <a:off x="6361643" y="3445698"/>
            <a:ext cx="3837256" cy="2472818"/>
          </a:xfrm>
        </p:spPr>
        <p:txBody>
          <a:bodyPr anchor="t">
            <a:noAutofit/>
          </a:bodyPr>
          <a:lstStyle>
            <a:lvl1pPr marL="0" indent="0" algn="ctr">
              <a:lnSpc>
                <a:spcPct val="100000"/>
              </a:lnSpc>
              <a:spcBef>
                <a:spcPts val="1000"/>
              </a:spcBef>
              <a:buNone/>
              <a:defRPr sz="2400"/>
            </a:lvl1pPr>
            <a:lvl2pPr marL="228600" indent="0" algn="ctr">
              <a:lnSpc>
                <a:spcPct val="100000"/>
              </a:lnSpc>
              <a:spcBef>
                <a:spcPts val="1000"/>
              </a:spcBef>
              <a:buFont typeface="Arial" panose="020B0604020202020204" pitchFamily="34" charset="0"/>
              <a:buNone/>
              <a:defRPr sz="2000"/>
            </a:lvl2pPr>
            <a:lvl3pPr marL="262890" indent="0" algn="ctr">
              <a:lnSpc>
                <a:spcPct val="100000"/>
              </a:lnSpc>
              <a:spcBef>
                <a:spcPts val="1000"/>
              </a:spcBef>
              <a:buNone/>
              <a:defRPr sz="1800"/>
            </a:lvl3pPr>
            <a:lvl4pPr marL="548640" indent="0" algn="ctr">
              <a:lnSpc>
                <a:spcPct val="100000"/>
              </a:lnSpc>
              <a:spcBef>
                <a:spcPts val="1000"/>
              </a:spcBef>
              <a:buFont typeface="Arial" panose="020B0604020202020204" pitchFamily="34" charset="0"/>
              <a:buNone/>
              <a:defRPr sz="1600"/>
            </a:lvl4pPr>
            <a:lvl5pPr marL="548640" indent="0" algn="ctr">
              <a:lnSpc>
                <a:spcPct val="100000"/>
              </a:lnSpc>
              <a:spcBef>
                <a:spcPts val="1000"/>
              </a:spcBef>
              <a:buNone/>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xmlns="" id="{C0070940-5919-2C95-2278-32E50BF14DD1}"/>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28931DF1-1C8D-86B9-BFDD-098FFC00FDC2}"/>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192435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xmlns="" id="{85E76BAB-D3E2-7A86-4382-6897A8FDDAC1}"/>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pPr/>
              <a:t>‹#›</a:t>
            </a:fld>
            <a:endParaRPr lang="en-US" dirty="0"/>
          </a:p>
        </p:txBody>
      </p:sp>
      <p:grpSp>
        <p:nvGrpSpPr>
          <p:cNvPr id="5" name="Group 4">
            <a:extLst>
              <a:ext uri="{FF2B5EF4-FFF2-40B4-BE49-F238E27FC236}">
                <a16:creationId xmlns:a16="http://schemas.microsoft.com/office/drawing/2014/main" xmlns="" id="{715C76E7-AB26-88E2-D65E-2E3C77D66F65}"/>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xmlns=""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xmlns=""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xmlns=""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xmlns=""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xmlns=""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xmlns=""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xmlns=""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xmlns=""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xmlns=""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xmlns=""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xmlns=""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xmlns=""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xmlns=""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xmlns=""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xmlns=""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xmlns=""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xmlns=""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xmlns=""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xmlns=""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xmlns=""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xmlns=""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xmlns=""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xmlns=""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xmlns=""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xmlns=""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xmlns=""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xmlns=""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xmlns=""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xmlns=""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xmlns=""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xmlns=""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xmlns=""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xmlns=""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xmlns=""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xmlns=""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xmlns=""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xmlns=""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xmlns=""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xmlns=""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xmlns=""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xmlns=""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xmlns=""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xmlns=""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xmlns=""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xmlns=""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xmlns=""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xmlns=""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xmlns=""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xmlns=""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xmlns=""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xmlns=""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xmlns=""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xmlns=""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xmlns=""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xmlns=""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xmlns=""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xmlns="" val="17773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A60D72EC-5163-8F82-E354-EE7F89F462D1}"/>
              </a:ext>
            </a:extLst>
          </p:cNvPr>
          <p:cNvSpPr>
            <a:spLocks noGrp="1"/>
          </p:cNvSpPr>
          <p:nvPr>
            <p:ph type="pic" sz="quarter" idx="14"/>
          </p:nvPr>
        </p:nvSpPr>
        <p:spPr>
          <a:xfrm>
            <a:off x="1524" y="0"/>
            <a:ext cx="12188952"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xmlns="" id="{32772C41-A024-2F33-1F04-21E003FA7291}"/>
              </a:ext>
            </a:extLst>
          </p:cNvPr>
          <p:cNvSpPr>
            <a:spLocks noGrp="1"/>
          </p:cNvSpPr>
          <p:nvPr>
            <p:ph type="ctrTitle"/>
          </p:nvPr>
        </p:nvSpPr>
        <p:spPr>
          <a:xfrm>
            <a:off x="920957" y="1718642"/>
            <a:ext cx="10350086" cy="1581149"/>
          </a:xfrm>
        </p:spPr>
        <p:txBody>
          <a:bodyPr anchor="b">
            <a:noAutofit/>
          </a:bodyPr>
          <a:lstStyle>
            <a:lvl1pPr algn="ctr">
              <a:defRPr sz="48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xmlns="" id="{3953A642-F7CA-8E2B-4DE7-8BCF931CACC9}"/>
              </a:ext>
            </a:extLst>
          </p:cNvPr>
          <p:cNvSpPr>
            <a:spLocks noGrp="1"/>
          </p:cNvSpPr>
          <p:nvPr>
            <p:ph sz="quarter" idx="13" hasCustomPrompt="1"/>
          </p:nvPr>
        </p:nvSpPr>
        <p:spPr>
          <a:xfrm>
            <a:off x="920957" y="3558211"/>
            <a:ext cx="10350086" cy="1663078"/>
          </a:xfrm>
        </p:spPr>
        <p:txBody>
          <a:bodyPr>
            <a:normAutofit/>
          </a:bodyPr>
          <a:lstStyle>
            <a:lvl1pPr marL="0" indent="0" algn="ctr">
              <a:buNone/>
              <a:defRPr sz="2400"/>
            </a:lvl1pPr>
            <a:lvl2pPr marL="228600" indent="0" algn="ctr">
              <a:buFont typeface="Arial" panose="020B0604020202020204" pitchFamily="34" charset="0"/>
              <a:buNone/>
              <a:defRPr sz="2000"/>
            </a:lvl2pPr>
            <a:lvl3pPr marL="262890" indent="0" algn="ctr">
              <a:buNone/>
              <a:defRPr sz="1800"/>
            </a:lvl3pPr>
          </a:lstStyle>
          <a:p>
            <a:pPr lvl="0"/>
            <a:r>
              <a:rPr lang="en-US" dirty="0"/>
              <a:t>Click to add content</a:t>
            </a:r>
          </a:p>
          <a:p>
            <a:pPr lvl="1"/>
            <a:r>
              <a:rPr lang="en-US" dirty="0"/>
              <a:t>Second level</a:t>
            </a:r>
          </a:p>
          <a:p>
            <a:pPr lvl="2"/>
            <a:r>
              <a:rPr lang="en-US" dirty="0"/>
              <a:t>Third level</a:t>
            </a:r>
          </a:p>
        </p:txBody>
      </p:sp>
    </p:spTree>
    <p:extLst>
      <p:ext uri="{BB962C8B-B14F-4D97-AF65-F5344CB8AC3E}">
        <p14:creationId xmlns:p14="http://schemas.microsoft.com/office/powerpoint/2010/main" xmlns="" val="58039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6E563-D552-439E-8DF5-45062D87549B}"/>
              </a:ext>
            </a:extLst>
          </p:cNvPr>
          <p:cNvSpPr>
            <a:spLocks noGrp="1"/>
          </p:cNvSpPr>
          <p:nvPr>
            <p:ph type="title" hasCustomPrompt="1"/>
          </p:nvPr>
        </p:nvSpPr>
        <p:spPr>
          <a:xfrm>
            <a:off x="1069848" y="801512"/>
            <a:ext cx="9634011"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xmlns=""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xmlns=""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xmlns="" id="{42E2F0B4-0E86-473E-BC42-78D856A00C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xmlns="" id="{FEF9F52F-61F2-4FEE-8989-2FB400190C4C}"/>
              </a:ext>
            </a:extLst>
          </p:cNvPr>
          <p:cNvSpPr>
            <a:spLocks noGrp="1"/>
          </p:cNvSpPr>
          <p:nvPr>
            <p:ph type="sldNum" sz="quarter" idx="12"/>
          </p:nvPr>
        </p:nvSpPr>
        <p:spPr/>
        <p:txBody>
          <a:bodyPr/>
          <a:lstStyle/>
          <a:p>
            <a:fld id="{4C8B8A27-DF03-4546-BA93-21C967D57E5C}" type="slidenum">
              <a:rPr lang="en-US" smtClean="0"/>
              <a:pPr/>
              <a:t>‹#›</a:t>
            </a:fld>
            <a:endParaRPr lang="en-US" dirty="0"/>
          </a:p>
        </p:txBody>
      </p:sp>
      <p:grpSp>
        <p:nvGrpSpPr>
          <p:cNvPr id="8" name="Group 7">
            <a:extLst>
              <a:ext uri="{FF2B5EF4-FFF2-40B4-BE49-F238E27FC236}">
                <a16:creationId xmlns:a16="http://schemas.microsoft.com/office/drawing/2014/main" xmlns="" id="{A33A6790-1898-D0E8-7B31-AD25D4EFDCB0}"/>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xmlns=""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0">
              <a:extLst>
                <a:ext uri="{FF2B5EF4-FFF2-40B4-BE49-F238E27FC236}">
                  <a16:creationId xmlns:a16="http://schemas.microsoft.com/office/drawing/2014/main" xmlns=""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5">
              <a:extLst>
                <a:ext uri="{FF2B5EF4-FFF2-40B4-BE49-F238E27FC236}">
                  <a16:creationId xmlns:a16="http://schemas.microsoft.com/office/drawing/2014/main" xmlns=""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8">
              <a:extLst>
                <a:ext uri="{FF2B5EF4-FFF2-40B4-BE49-F238E27FC236}">
                  <a16:creationId xmlns:a16="http://schemas.microsoft.com/office/drawing/2014/main" xmlns=""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9">
              <a:extLst>
                <a:ext uri="{FF2B5EF4-FFF2-40B4-BE49-F238E27FC236}">
                  <a16:creationId xmlns:a16="http://schemas.microsoft.com/office/drawing/2014/main" xmlns=""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0">
              <a:extLst>
                <a:ext uri="{FF2B5EF4-FFF2-40B4-BE49-F238E27FC236}">
                  <a16:creationId xmlns:a16="http://schemas.microsoft.com/office/drawing/2014/main" xmlns=""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2">
              <a:extLst>
                <a:ext uri="{FF2B5EF4-FFF2-40B4-BE49-F238E27FC236}">
                  <a16:creationId xmlns:a16="http://schemas.microsoft.com/office/drawing/2014/main" xmlns=""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3">
              <a:extLst>
                <a:ext uri="{FF2B5EF4-FFF2-40B4-BE49-F238E27FC236}">
                  <a16:creationId xmlns:a16="http://schemas.microsoft.com/office/drawing/2014/main" xmlns=""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6">
              <a:extLst>
                <a:ext uri="{FF2B5EF4-FFF2-40B4-BE49-F238E27FC236}">
                  <a16:creationId xmlns:a16="http://schemas.microsoft.com/office/drawing/2014/main" xmlns=""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7">
              <a:extLst>
                <a:ext uri="{FF2B5EF4-FFF2-40B4-BE49-F238E27FC236}">
                  <a16:creationId xmlns:a16="http://schemas.microsoft.com/office/drawing/2014/main" xmlns=""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8">
              <a:extLst>
                <a:ext uri="{FF2B5EF4-FFF2-40B4-BE49-F238E27FC236}">
                  <a16:creationId xmlns:a16="http://schemas.microsoft.com/office/drawing/2014/main" xmlns=""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30">
              <a:extLst>
                <a:ext uri="{FF2B5EF4-FFF2-40B4-BE49-F238E27FC236}">
                  <a16:creationId xmlns:a16="http://schemas.microsoft.com/office/drawing/2014/main" xmlns=""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43">
              <a:extLst>
                <a:ext uri="{FF2B5EF4-FFF2-40B4-BE49-F238E27FC236}">
                  <a16:creationId xmlns:a16="http://schemas.microsoft.com/office/drawing/2014/main" xmlns=""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1">
              <a:extLst>
                <a:ext uri="{FF2B5EF4-FFF2-40B4-BE49-F238E27FC236}">
                  <a16:creationId xmlns:a16="http://schemas.microsoft.com/office/drawing/2014/main" xmlns=""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2">
              <a:extLst>
                <a:ext uri="{FF2B5EF4-FFF2-40B4-BE49-F238E27FC236}">
                  <a16:creationId xmlns:a16="http://schemas.microsoft.com/office/drawing/2014/main" xmlns=""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3">
              <a:extLst>
                <a:ext uri="{FF2B5EF4-FFF2-40B4-BE49-F238E27FC236}">
                  <a16:creationId xmlns:a16="http://schemas.microsoft.com/office/drawing/2014/main" xmlns=""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4">
              <a:extLst>
                <a:ext uri="{FF2B5EF4-FFF2-40B4-BE49-F238E27FC236}">
                  <a16:creationId xmlns:a16="http://schemas.microsoft.com/office/drawing/2014/main" xmlns=""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5">
              <a:extLst>
                <a:ext uri="{FF2B5EF4-FFF2-40B4-BE49-F238E27FC236}">
                  <a16:creationId xmlns:a16="http://schemas.microsoft.com/office/drawing/2014/main" xmlns=""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6">
              <a:extLst>
                <a:ext uri="{FF2B5EF4-FFF2-40B4-BE49-F238E27FC236}">
                  <a16:creationId xmlns:a16="http://schemas.microsoft.com/office/drawing/2014/main" xmlns=""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7">
              <a:extLst>
                <a:ext uri="{FF2B5EF4-FFF2-40B4-BE49-F238E27FC236}">
                  <a16:creationId xmlns:a16="http://schemas.microsoft.com/office/drawing/2014/main" xmlns=""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9">
              <a:extLst>
                <a:ext uri="{FF2B5EF4-FFF2-40B4-BE49-F238E27FC236}">
                  <a16:creationId xmlns:a16="http://schemas.microsoft.com/office/drawing/2014/main" xmlns=""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0">
              <a:extLst>
                <a:ext uri="{FF2B5EF4-FFF2-40B4-BE49-F238E27FC236}">
                  <a16:creationId xmlns:a16="http://schemas.microsoft.com/office/drawing/2014/main" xmlns=""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1">
              <a:extLst>
                <a:ext uri="{FF2B5EF4-FFF2-40B4-BE49-F238E27FC236}">
                  <a16:creationId xmlns:a16="http://schemas.microsoft.com/office/drawing/2014/main" xmlns=""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
              <a:extLst>
                <a:ext uri="{FF2B5EF4-FFF2-40B4-BE49-F238E27FC236}">
                  <a16:creationId xmlns:a16="http://schemas.microsoft.com/office/drawing/2014/main" xmlns=""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
              <a:extLst>
                <a:ext uri="{FF2B5EF4-FFF2-40B4-BE49-F238E27FC236}">
                  <a16:creationId xmlns:a16="http://schemas.microsoft.com/office/drawing/2014/main" xmlns=""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7">
              <a:extLst>
                <a:ext uri="{FF2B5EF4-FFF2-40B4-BE49-F238E27FC236}">
                  <a16:creationId xmlns:a16="http://schemas.microsoft.com/office/drawing/2014/main" xmlns=""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8">
              <a:extLst>
                <a:ext uri="{FF2B5EF4-FFF2-40B4-BE49-F238E27FC236}">
                  <a16:creationId xmlns:a16="http://schemas.microsoft.com/office/drawing/2014/main" xmlns=""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9">
              <a:extLst>
                <a:ext uri="{FF2B5EF4-FFF2-40B4-BE49-F238E27FC236}">
                  <a16:creationId xmlns:a16="http://schemas.microsoft.com/office/drawing/2014/main" xmlns=""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1">
              <a:extLst>
                <a:ext uri="{FF2B5EF4-FFF2-40B4-BE49-F238E27FC236}">
                  <a16:creationId xmlns:a16="http://schemas.microsoft.com/office/drawing/2014/main" xmlns=""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2">
              <a:extLst>
                <a:ext uri="{FF2B5EF4-FFF2-40B4-BE49-F238E27FC236}">
                  <a16:creationId xmlns:a16="http://schemas.microsoft.com/office/drawing/2014/main" xmlns=""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3">
              <a:extLst>
                <a:ext uri="{FF2B5EF4-FFF2-40B4-BE49-F238E27FC236}">
                  <a16:creationId xmlns:a16="http://schemas.microsoft.com/office/drawing/2014/main" xmlns=""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4">
              <a:extLst>
                <a:ext uri="{FF2B5EF4-FFF2-40B4-BE49-F238E27FC236}">
                  <a16:creationId xmlns:a16="http://schemas.microsoft.com/office/drawing/2014/main" xmlns=""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6">
              <a:extLst>
                <a:ext uri="{FF2B5EF4-FFF2-40B4-BE49-F238E27FC236}">
                  <a16:creationId xmlns:a16="http://schemas.microsoft.com/office/drawing/2014/main" xmlns=""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7">
              <a:extLst>
                <a:ext uri="{FF2B5EF4-FFF2-40B4-BE49-F238E27FC236}">
                  <a16:creationId xmlns:a16="http://schemas.microsoft.com/office/drawing/2014/main" xmlns=""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1">
              <a:extLst>
                <a:ext uri="{FF2B5EF4-FFF2-40B4-BE49-F238E27FC236}">
                  <a16:creationId xmlns:a16="http://schemas.microsoft.com/office/drawing/2014/main" xmlns=""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5">
              <a:extLst>
                <a:ext uri="{FF2B5EF4-FFF2-40B4-BE49-F238E27FC236}">
                  <a16:creationId xmlns:a16="http://schemas.microsoft.com/office/drawing/2014/main" xmlns=""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9">
              <a:extLst>
                <a:ext uri="{FF2B5EF4-FFF2-40B4-BE49-F238E27FC236}">
                  <a16:creationId xmlns:a16="http://schemas.microsoft.com/office/drawing/2014/main" xmlns=""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1">
              <a:extLst>
                <a:ext uri="{FF2B5EF4-FFF2-40B4-BE49-F238E27FC236}">
                  <a16:creationId xmlns:a16="http://schemas.microsoft.com/office/drawing/2014/main" xmlns=""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2">
              <a:extLst>
                <a:ext uri="{FF2B5EF4-FFF2-40B4-BE49-F238E27FC236}">
                  <a16:creationId xmlns:a16="http://schemas.microsoft.com/office/drawing/2014/main" xmlns=""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3">
              <a:extLst>
                <a:ext uri="{FF2B5EF4-FFF2-40B4-BE49-F238E27FC236}">
                  <a16:creationId xmlns:a16="http://schemas.microsoft.com/office/drawing/2014/main" xmlns=""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4">
              <a:extLst>
                <a:ext uri="{FF2B5EF4-FFF2-40B4-BE49-F238E27FC236}">
                  <a16:creationId xmlns:a16="http://schemas.microsoft.com/office/drawing/2014/main" xmlns=""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5">
              <a:extLst>
                <a:ext uri="{FF2B5EF4-FFF2-40B4-BE49-F238E27FC236}">
                  <a16:creationId xmlns:a16="http://schemas.microsoft.com/office/drawing/2014/main" xmlns=""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6">
              <a:extLst>
                <a:ext uri="{FF2B5EF4-FFF2-40B4-BE49-F238E27FC236}">
                  <a16:creationId xmlns:a16="http://schemas.microsoft.com/office/drawing/2014/main" xmlns=""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7">
              <a:extLst>
                <a:ext uri="{FF2B5EF4-FFF2-40B4-BE49-F238E27FC236}">
                  <a16:creationId xmlns:a16="http://schemas.microsoft.com/office/drawing/2014/main" xmlns=""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8">
              <a:extLst>
                <a:ext uri="{FF2B5EF4-FFF2-40B4-BE49-F238E27FC236}">
                  <a16:creationId xmlns:a16="http://schemas.microsoft.com/office/drawing/2014/main" xmlns=""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9">
              <a:extLst>
                <a:ext uri="{FF2B5EF4-FFF2-40B4-BE49-F238E27FC236}">
                  <a16:creationId xmlns:a16="http://schemas.microsoft.com/office/drawing/2014/main" xmlns=""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0">
              <a:extLst>
                <a:ext uri="{FF2B5EF4-FFF2-40B4-BE49-F238E27FC236}">
                  <a16:creationId xmlns:a16="http://schemas.microsoft.com/office/drawing/2014/main" xmlns=""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1">
              <a:extLst>
                <a:ext uri="{FF2B5EF4-FFF2-40B4-BE49-F238E27FC236}">
                  <a16:creationId xmlns:a16="http://schemas.microsoft.com/office/drawing/2014/main" xmlns=""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2">
              <a:extLst>
                <a:ext uri="{FF2B5EF4-FFF2-40B4-BE49-F238E27FC236}">
                  <a16:creationId xmlns:a16="http://schemas.microsoft.com/office/drawing/2014/main" xmlns=""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4">
              <a:extLst>
                <a:ext uri="{FF2B5EF4-FFF2-40B4-BE49-F238E27FC236}">
                  <a16:creationId xmlns:a16="http://schemas.microsoft.com/office/drawing/2014/main" xmlns=""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5">
              <a:extLst>
                <a:ext uri="{FF2B5EF4-FFF2-40B4-BE49-F238E27FC236}">
                  <a16:creationId xmlns:a16="http://schemas.microsoft.com/office/drawing/2014/main" xmlns=""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6">
              <a:extLst>
                <a:ext uri="{FF2B5EF4-FFF2-40B4-BE49-F238E27FC236}">
                  <a16:creationId xmlns:a16="http://schemas.microsoft.com/office/drawing/2014/main" xmlns=""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7">
              <a:extLst>
                <a:ext uri="{FF2B5EF4-FFF2-40B4-BE49-F238E27FC236}">
                  <a16:creationId xmlns:a16="http://schemas.microsoft.com/office/drawing/2014/main" xmlns=""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8">
              <a:extLst>
                <a:ext uri="{FF2B5EF4-FFF2-40B4-BE49-F238E27FC236}">
                  <a16:creationId xmlns:a16="http://schemas.microsoft.com/office/drawing/2014/main" xmlns=""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9">
              <a:extLst>
                <a:ext uri="{FF2B5EF4-FFF2-40B4-BE49-F238E27FC236}">
                  <a16:creationId xmlns:a16="http://schemas.microsoft.com/office/drawing/2014/main" xmlns=""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8">
              <a:extLst>
                <a:ext uri="{FF2B5EF4-FFF2-40B4-BE49-F238E27FC236}">
                  <a16:creationId xmlns:a16="http://schemas.microsoft.com/office/drawing/2014/main" xmlns=""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106">
              <a:extLst>
                <a:ext uri="{FF2B5EF4-FFF2-40B4-BE49-F238E27FC236}">
                  <a16:creationId xmlns:a16="http://schemas.microsoft.com/office/drawing/2014/main" xmlns=""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xmlns="" val="90219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6E563-D552-439E-8DF5-45062D87549B}"/>
              </a:ext>
            </a:extLst>
          </p:cNvPr>
          <p:cNvSpPr>
            <a:spLocks noGrp="1"/>
          </p:cNvSpPr>
          <p:nvPr>
            <p:ph type="title" hasCustomPrompt="1"/>
          </p:nvPr>
        </p:nvSpPr>
        <p:spPr>
          <a:xfrm>
            <a:off x="1069848" y="801512"/>
            <a:ext cx="9634011"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xmlns=""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xmlns=""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xmlns="" id="{42E2F0B4-0E86-473E-BC42-78D856A00C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xmlns="" id="{FEF9F52F-61F2-4FEE-8989-2FB400190C4C}"/>
              </a:ext>
            </a:extLst>
          </p:cNvPr>
          <p:cNvSpPr>
            <a:spLocks noGrp="1"/>
          </p:cNvSpPr>
          <p:nvPr>
            <p:ph type="sldNum" sz="quarter" idx="12"/>
          </p:nvPr>
        </p:nvSpPr>
        <p:spPr/>
        <p:txBody>
          <a:bodyPr/>
          <a:lstStyle/>
          <a:p>
            <a:fld id="{4C8B8A27-DF03-4546-BA93-21C967D57E5C}" type="slidenum">
              <a:rPr lang="en-US" smtClean="0"/>
              <a:pPr/>
              <a:t>‹#›</a:t>
            </a:fld>
            <a:endParaRPr lang="en-US" dirty="0"/>
          </a:p>
        </p:txBody>
      </p:sp>
      <p:grpSp>
        <p:nvGrpSpPr>
          <p:cNvPr id="8" name="Group 7">
            <a:extLst>
              <a:ext uri="{FF2B5EF4-FFF2-40B4-BE49-F238E27FC236}">
                <a16:creationId xmlns:a16="http://schemas.microsoft.com/office/drawing/2014/main" xmlns="" id="{A33A6790-1898-D0E8-7B31-AD25D4EFDCB0}"/>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xmlns=""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0">
              <a:extLst>
                <a:ext uri="{FF2B5EF4-FFF2-40B4-BE49-F238E27FC236}">
                  <a16:creationId xmlns:a16="http://schemas.microsoft.com/office/drawing/2014/main" xmlns=""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5">
              <a:extLst>
                <a:ext uri="{FF2B5EF4-FFF2-40B4-BE49-F238E27FC236}">
                  <a16:creationId xmlns:a16="http://schemas.microsoft.com/office/drawing/2014/main" xmlns=""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8">
              <a:extLst>
                <a:ext uri="{FF2B5EF4-FFF2-40B4-BE49-F238E27FC236}">
                  <a16:creationId xmlns:a16="http://schemas.microsoft.com/office/drawing/2014/main" xmlns=""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9">
              <a:extLst>
                <a:ext uri="{FF2B5EF4-FFF2-40B4-BE49-F238E27FC236}">
                  <a16:creationId xmlns:a16="http://schemas.microsoft.com/office/drawing/2014/main" xmlns=""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0">
              <a:extLst>
                <a:ext uri="{FF2B5EF4-FFF2-40B4-BE49-F238E27FC236}">
                  <a16:creationId xmlns:a16="http://schemas.microsoft.com/office/drawing/2014/main" xmlns=""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2">
              <a:extLst>
                <a:ext uri="{FF2B5EF4-FFF2-40B4-BE49-F238E27FC236}">
                  <a16:creationId xmlns:a16="http://schemas.microsoft.com/office/drawing/2014/main" xmlns=""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3">
              <a:extLst>
                <a:ext uri="{FF2B5EF4-FFF2-40B4-BE49-F238E27FC236}">
                  <a16:creationId xmlns:a16="http://schemas.microsoft.com/office/drawing/2014/main" xmlns=""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6">
              <a:extLst>
                <a:ext uri="{FF2B5EF4-FFF2-40B4-BE49-F238E27FC236}">
                  <a16:creationId xmlns:a16="http://schemas.microsoft.com/office/drawing/2014/main" xmlns=""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7">
              <a:extLst>
                <a:ext uri="{FF2B5EF4-FFF2-40B4-BE49-F238E27FC236}">
                  <a16:creationId xmlns:a16="http://schemas.microsoft.com/office/drawing/2014/main" xmlns=""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8">
              <a:extLst>
                <a:ext uri="{FF2B5EF4-FFF2-40B4-BE49-F238E27FC236}">
                  <a16:creationId xmlns:a16="http://schemas.microsoft.com/office/drawing/2014/main" xmlns=""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30">
              <a:extLst>
                <a:ext uri="{FF2B5EF4-FFF2-40B4-BE49-F238E27FC236}">
                  <a16:creationId xmlns:a16="http://schemas.microsoft.com/office/drawing/2014/main" xmlns=""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43">
              <a:extLst>
                <a:ext uri="{FF2B5EF4-FFF2-40B4-BE49-F238E27FC236}">
                  <a16:creationId xmlns:a16="http://schemas.microsoft.com/office/drawing/2014/main" xmlns=""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1">
              <a:extLst>
                <a:ext uri="{FF2B5EF4-FFF2-40B4-BE49-F238E27FC236}">
                  <a16:creationId xmlns:a16="http://schemas.microsoft.com/office/drawing/2014/main" xmlns=""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2">
              <a:extLst>
                <a:ext uri="{FF2B5EF4-FFF2-40B4-BE49-F238E27FC236}">
                  <a16:creationId xmlns:a16="http://schemas.microsoft.com/office/drawing/2014/main" xmlns=""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3">
              <a:extLst>
                <a:ext uri="{FF2B5EF4-FFF2-40B4-BE49-F238E27FC236}">
                  <a16:creationId xmlns:a16="http://schemas.microsoft.com/office/drawing/2014/main" xmlns=""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4">
              <a:extLst>
                <a:ext uri="{FF2B5EF4-FFF2-40B4-BE49-F238E27FC236}">
                  <a16:creationId xmlns:a16="http://schemas.microsoft.com/office/drawing/2014/main" xmlns=""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5">
              <a:extLst>
                <a:ext uri="{FF2B5EF4-FFF2-40B4-BE49-F238E27FC236}">
                  <a16:creationId xmlns:a16="http://schemas.microsoft.com/office/drawing/2014/main" xmlns=""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6">
              <a:extLst>
                <a:ext uri="{FF2B5EF4-FFF2-40B4-BE49-F238E27FC236}">
                  <a16:creationId xmlns:a16="http://schemas.microsoft.com/office/drawing/2014/main" xmlns=""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7">
              <a:extLst>
                <a:ext uri="{FF2B5EF4-FFF2-40B4-BE49-F238E27FC236}">
                  <a16:creationId xmlns:a16="http://schemas.microsoft.com/office/drawing/2014/main" xmlns=""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9">
              <a:extLst>
                <a:ext uri="{FF2B5EF4-FFF2-40B4-BE49-F238E27FC236}">
                  <a16:creationId xmlns:a16="http://schemas.microsoft.com/office/drawing/2014/main" xmlns=""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0">
              <a:extLst>
                <a:ext uri="{FF2B5EF4-FFF2-40B4-BE49-F238E27FC236}">
                  <a16:creationId xmlns:a16="http://schemas.microsoft.com/office/drawing/2014/main" xmlns=""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1">
              <a:extLst>
                <a:ext uri="{FF2B5EF4-FFF2-40B4-BE49-F238E27FC236}">
                  <a16:creationId xmlns:a16="http://schemas.microsoft.com/office/drawing/2014/main" xmlns=""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
              <a:extLst>
                <a:ext uri="{FF2B5EF4-FFF2-40B4-BE49-F238E27FC236}">
                  <a16:creationId xmlns:a16="http://schemas.microsoft.com/office/drawing/2014/main" xmlns=""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
              <a:extLst>
                <a:ext uri="{FF2B5EF4-FFF2-40B4-BE49-F238E27FC236}">
                  <a16:creationId xmlns:a16="http://schemas.microsoft.com/office/drawing/2014/main" xmlns=""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7">
              <a:extLst>
                <a:ext uri="{FF2B5EF4-FFF2-40B4-BE49-F238E27FC236}">
                  <a16:creationId xmlns:a16="http://schemas.microsoft.com/office/drawing/2014/main" xmlns=""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8">
              <a:extLst>
                <a:ext uri="{FF2B5EF4-FFF2-40B4-BE49-F238E27FC236}">
                  <a16:creationId xmlns:a16="http://schemas.microsoft.com/office/drawing/2014/main" xmlns=""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9">
              <a:extLst>
                <a:ext uri="{FF2B5EF4-FFF2-40B4-BE49-F238E27FC236}">
                  <a16:creationId xmlns:a16="http://schemas.microsoft.com/office/drawing/2014/main" xmlns=""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1">
              <a:extLst>
                <a:ext uri="{FF2B5EF4-FFF2-40B4-BE49-F238E27FC236}">
                  <a16:creationId xmlns:a16="http://schemas.microsoft.com/office/drawing/2014/main" xmlns=""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2">
              <a:extLst>
                <a:ext uri="{FF2B5EF4-FFF2-40B4-BE49-F238E27FC236}">
                  <a16:creationId xmlns:a16="http://schemas.microsoft.com/office/drawing/2014/main" xmlns=""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3">
              <a:extLst>
                <a:ext uri="{FF2B5EF4-FFF2-40B4-BE49-F238E27FC236}">
                  <a16:creationId xmlns:a16="http://schemas.microsoft.com/office/drawing/2014/main" xmlns=""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4">
              <a:extLst>
                <a:ext uri="{FF2B5EF4-FFF2-40B4-BE49-F238E27FC236}">
                  <a16:creationId xmlns:a16="http://schemas.microsoft.com/office/drawing/2014/main" xmlns=""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6">
              <a:extLst>
                <a:ext uri="{FF2B5EF4-FFF2-40B4-BE49-F238E27FC236}">
                  <a16:creationId xmlns:a16="http://schemas.microsoft.com/office/drawing/2014/main" xmlns=""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7">
              <a:extLst>
                <a:ext uri="{FF2B5EF4-FFF2-40B4-BE49-F238E27FC236}">
                  <a16:creationId xmlns:a16="http://schemas.microsoft.com/office/drawing/2014/main" xmlns=""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1">
              <a:extLst>
                <a:ext uri="{FF2B5EF4-FFF2-40B4-BE49-F238E27FC236}">
                  <a16:creationId xmlns:a16="http://schemas.microsoft.com/office/drawing/2014/main" xmlns=""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5">
              <a:extLst>
                <a:ext uri="{FF2B5EF4-FFF2-40B4-BE49-F238E27FC236}">
                  <a16:creationId xmlns:a16="http://schemas.microsoft.com/office/drawing/2014/main" xmlns=""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9">
              <a:extLst>
                <a:ext uri="{FF2B5EF4-FFF2-40B4-BE49-F238E27FC236}">
                  <a16:creationId xmlns:a16="http://schemas.microsoft.com/office/drawing/2014/main" xmlns=""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1">
              <a:extLst>
                <a:ext uri="{FF2B5EF4-FFF2-40B4-BE49-F238E27FC236}">
                  <a16:creationId xmlns:a16="http://schemas.microsoft.com/office/drawing/2014/main" xmlns=""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2">
              <a:extLst>
                <a:ext uri="{FF2B5EF4-FFF2-40B4-BE49-F238E27FC236}">
                  <a16:creationId xmlns:a16="http://schemas.microsoft.com/office/drawing/2014/main" xmlns=""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3">
              <a:extLst>
                <a:ext uri="{FF2B5EF4-FFF2-40B4-BE49-F238E27FC236}">
                  <a16:creationId xmlns:a16="http://schemas.microsoft.com/office/drawing/2014/main" xmlns=""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4">
              <a:extLst>
                <a:ext uri="{FF2B5EF4-FFF2-40B4-BE49-F238E27FC236}">
                  <a16:creationId xmlns:a16="http://schemas.microsoft.com/office/drawing/2014/main" xmlns=""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5">
              <a:extLst>
                <a:ext uri="{FF2B5EF4-FFF2-40B4-BE49-F238E27FC236}">
                  <a16:creationId xmlns:a16="http://schemas.microsoft.com/office/drawing/2014/main" xmlns=""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6">
              <a:extLst>
                <a:ext uri="{FF2B5EF4-FFF2-40B4-BE49-F238E27FC236}">
                  <a16:creationId xmlns:a16="http://schemas.microsoft.com/office/drawing/2014/main" xmlns=""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7">
              <a:extLst>
                <a:ext uri="{FF2B5EF4-FFF2-40B4-BE49-F238E27FC236}">
                  <a16:creationId xmlns:a16="http://schemas.microsoft.com/office/drawing/2014/main" xmlns=""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8">
              <a:extLst>
                <a:ext uri="{FF2B5EF4-FFF2-40B4-BE49-F238E27FC236}">
                  <a16:creationId xmlns:a16="http://schemas.microsoft.com/office/drawing/2014/main" xmlns=""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9">
              <a:extLst>
                <a:ext uri="{FF2B5EF4-FFF2-40B4-BE49-F238E27FC236}">
                  <a16:creationId xmlns:a16="http://schemas.microsoft.com/office/drawing/2014/main" xmlns=""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0">
              <a:extLst>
                <a:ext uri="{FF2B5EF4-FFF2-40B4-BE49-F238E27FC236}">
                  <a16:creationId xmlns:a16="http://schemas.microsoft.com/office/drawing/2014/main" xmlns=""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1">
              <a:extLst>
                <a:ext uri="{FF2B5EF4-FFF2-40B4-BE49-F238E27FC236}">
                  <a16:creationId xmlns:a16="http://schemas.microsoft.com/office/drawing/2014/main" xmlns=""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2">
              <a:extLst>
                <a:ext uri="{FF2B5EF4-FFF2-40B4-BE49-F238E27FC236}">
                  <a16:creationId xmlns:a16="http://schemas.microsoft.com/office/drawing/2014/main" xmlns=""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4">
              <a:extLst>
                <a:ext uri="{FF2B5EF4-FFF2-40B4-BE49-F238E27FC236}">
                  <a16:creationId xmlns:a16="http://schemas.microsoft.com/office/drawing/2014/main" xmlns=""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5">
              <a:extLst>
                <a:ext uri="{FF2B5EF4-FFF2-40B4-BE49-F238E27FC236}">
                  <a16:creationId xmlns:a16="http://schemas.microsoft.com/office/drawing/2014/main" xmlns=""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6">
              <a:extLst>
                <a:ext uri="{FF2B5EF4-FFF2-40B4-BE49-F238E27FC236}">
                  <a16:creationId xmlns:a16="http://schemas.microsoft.com/office/drawing/2014/main" xmlns=""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7">
              <a:extLst>
                <a:ext uri="{FF2B5EF4-FFF2-40B4-BE49-F238E27FC236}">
                  <a16:creationId xmlns:a16="http://schemas.microsoft.com/office/drawing/2014/main" xmlns=""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8">
              <a:extLst>
                <a:ext uri="{FF2B5EF4-FFF2-40B4-BE49-F238E27FC236}">
                  <a16:creationId xmlns:a16="http://schemas.microsoft.com/office/drawing/2014/main" xmlns=""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9">
              <a:extLst>
                <a:ext uri="{FF2B5EF4-FFF2-40B4-BE49-F238E27FC236}">
                  <a16:creationId xmlns:a16="http://schemas.microsoft.com/office/drawing/2014/main" xmlns=""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8">
              <a:extLst>
                <a:ext uri="{FF2B5EF4-FFF2-40B4-BE49-F238E27FC236}">
                  <a16:creationId xmlns:a16="http://schemas.microsoft.com/office/drawing/2014/main" xmlns=""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106">
              <a:extLst>
                <a:ext uri="{FF2B5EF4-FFF2-40B4-BE49-F238E27FC236}">
                  <a16:creationId xmlns:a16="http://schemas.microsoft.com/office/drawing/2014/main" xmlns=""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xmlns="" val="174702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xmlns=""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pPr/>
              <a:t>‹#›</a:t>
            </a:fld>
            <a:endParaRPr lang="en-US" dirty="0"/>
          </a:p>
        </p:txBody>
      </p:sp>
      <p:grpSp>
        <p:nvGrpSpPr>
          <p:cNvPr id="7" name="Group 6">
            <a:extLst>
              <a:ext uri="{FF2B5EF4-FFF2-40B4-BE49-F238E27FC236}">
                <a16:creationId xmlns:a16="http://schemas.microsoft.com/office/drawing/2014/main" xmlns="" id="{BB619225-574D-B275-93E3-69EB72E09B66}"/>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xmlns=""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xmlns=""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xmlns=""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xmlns=""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xmlns=""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xmlns=""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xmlns=""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xmlns=""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xmlns=""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xmlns=""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xmlns=""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xmlns=""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xmlns=""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xmlns=""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xmlns=""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xmlns=""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xmlns=""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xmlns=""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xmlns=""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xmlns=""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xmlns=""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xmlns=""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xmlns=""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xmlns=""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xmlns=""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xmlns=""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xmlns=""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xmlns=""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xmlns=""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xmlns=""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xmlns=""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xmlns=""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xmlns=""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xmlns=""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xmlns=""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xmlns=""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xmlns=""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xmlns=""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xmlns=""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xmlns=""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xmlns=""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xmlns=""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xmlns=""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xmlns=""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xmlns=""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xmlns=""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xmlns=""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xmlns=""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xmlns=""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xmlns=""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xmlns=""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xmlns=""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xmlns=""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xmlns=""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xmlns=""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xmlns=""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xmlns="" val="1469574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735DAE3-0E24-0A0A-A809-7253765BCEEF}"/>
              </a:ext>
              <a:ext uri="{C183D7F6-B498-43B3-948B-1728B52AA6E4}">
                <adec:decorative xmlns:adec="http://schemas.microsoft.com/office/drawing/2017/decorative" xmlns="" val="1"/>
              </a:ext>
            </a:extLst>
          </p:cNvPr>
          <p:cNvSpPr/>
          <p:nvPr userDrawn="1"/>
        </p:nvSpPr>
        <p:spPr>
          <a:xfrm>
            <a:off x="0" y="869271"/>
            <a:ext cx="12192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D0903B4B-F1A6-94A7-078A-B4C68C246F88}"/>
              </a:ext>
              <a:ext uri="{C183D7F6-B498-43B3-948B-1728B52AA6E4}">
                <adec:decorative xmlns:adec="http://schemas.microsoft.com/office/drawing/2017/decorative" xmlns="" val="1"/>
              </a:ext>
            </a:extLst>
          </p:cNvPr>
          <p:cNvGrpSpPr/>
          <p:nvPr userDrawn="1"/>
        </p:nvGrpSpPr>
        <p:grpSpPr>
          <a:xfrm>
            <a:off x="10105189" y="-13857"/>
            <a:ext cx="1554888" cy="6859377"/>
            <a:chOff x="10105189" y="-13857"/>
            <a:chExt cx="1554888" cy="6859377"/>
          </a:xfrm>
        </p:grpSpPr>
        <p:sp>
          <p:nvSpPr>
            <p:cNvPr id="11" name="Freeform 43">
              <a:extLst>
                <a:ext uri="{FF2B5EF4-FFF2-40B4-BE49-F238E27FC236}">
                  <a16:creationId xmlns:a16="http://schemas.microsoft.com/office/drawing/2014/main" xmlns=""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1">
              <a:extLst>
                <a:ext uri="{FF2B5EF4-FFF2-40B4-BE49-F238E27FC236}">
                  <a16:creationId xmlns:a16="http://schemas.microsoft.com/office/drawing/2014/main" xmlns=""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2">
              <a:extLst>
                <a:ext uri="{FF2B5EF4-FFF2-40B4-BE49-F238E27FC236}">
                  <a16:creationId xmlns:a16="http://schemas.microsoft.com/office/drawing/2014/main" xmlns=""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3">
              <a:extLst>
                <a:ext uri="{FF2B5EF4-FFF2-40B4-BE49-F238E27FC236}">
                  <a16:creationId xmlns:a16="http://schemas.microsoft.com/office/drawing/2014/main" xmlns=""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4">
              <a:extLst>
                <a:ext uri="{FF2B5EF4-FFF2-40B4-BE49-F238E27FC236}">
                  <a16:creationId xmlns:a16="http://schemas.microsoft.com/office/drawing/2014/main" xmlns=""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8">
              <a:extLst>
                <a:ext uri="{FF2B5EF4-FFF2-40B4-BE49-F238E27FC236}">
                  <a16:creationId xmlns:a16="http://schemas.microsoft.com/office/drawing/2014/main" xmlns=""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9">
              <a:extLst>
                <a:ext uri="{FF2B5EF4-FFF2-40B4-BE49-F238E27FC236}">
                  <a16:creationId xmlns:a16="http://schemas.microsoft.com/office/drawing/2014/main" xmlns=""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0">
              <a:extLst>
                <a:ext uri="{FF2B5EF4-FFF2-40B4-BE49-F238E27FC236}">
                  <a16:creationId xmlns:a16="http://schemas.microsoft.com/office/drawing/2014/main" xmlns=""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4">
              <a:extLst>
                <a:ext uri="{FF2B5EF4-FFF2-40B4-BE49-F238E27FC236}">
                  <a16:creationId xmlns:a16="http://schemas.microsoft.com/office/drawing/2014/main" xmlns=""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6">
              <a:extLst>
                <a:ext uri="{FF2B5EF4-FFF2-40B4-BE49-F238E27FC236}">
                  <a16:creationId xmlns:a16="http://schemas.microsoft.com/office/drawing/2014/main" xmlns=""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8">
              <a:extLst>
                <a:ext uri="{FF2B5EF4-FFF2-40B4-BE49-F238E27FC236}">
                  <a16:creationId xmlns:a16="http://schemas.microsoft.com/office/drawing/2014/main" xmlns=""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12">
              <a:extLst>
                <a:ext uri="{FF2B5EF4-FFF2-40B4-BE49-F238E27FC236}">
                  <a16:creationId xmlns:a16="http://schemas.microsoft.com/office/drawing/2014/main" xmlns=""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0">
              <a:extLst>
                <a:ext uri="{FF2B5EF4-FFF2-40B4-BE49-F238E27FC236}">
                  <a16:creationId xmlns:a16="http://schemas.microsoft.com/office/drawing/2014/main" xmlns=""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31">
              <a:extLst>
                <a:ext uri="{FF2B5EF4-FFF2-40B4-BE49-F238E27FC236}">
                  <a16:creationId xmlns:a16="http://schemas.microsoft.com/office/drawing/2014/main" xmlns=""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35">
              <a:extLst>
                <a:ext uri="{FF2B5EF4-FFF2-40B4-BE49-F238E27FC236}">
                  <a16:creationId xmlns:a16="http://schemas.microsoft.com/office/drawing/2014/main" xmlns=""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41">
              <a:extLst>
                <a:ext uri="{FF2B5EF4-FFF2-40B4-BE49-F238E27FC236}">
                  <a16:creationId xmlns:a16="http://schemas.microsoft.com/office/drawing/2014/main" xmlns=""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xmlns=""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xmlns=""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3">
              <a:extLst>
                <a:ext uri="{FF2B5EF4-FFF2-40B4-BE49-F238E27FC236}">
                  <a16:creationId xmlns:a16="http://schemas.microsoft.com/office/drawing/2014/main" xmlns=""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43">
              <a:extLst>
                <a:ext uri="{FF2B5EF4-FFF2-40B4-BE49-F238E27FC236}">
                  <a16:creationId xmlns:a16="http://schemas.microsoft.com/office/drawing/2014/main" xmlns=""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1">
              <a:extLst>
                <a:ext uri="{FF2B5EF4-FFF2-40B4-BE49-F238E27FC236}">
                  <a16:creationId xmlns:a16="http://schemas.microsoft.com/office/drawing/2014/main" xmlns=""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2">
              <a:extLst>
                <a:ext uri="{FF2B5EF4-FFF2-40B4-BE49-F238E27FC236}">
                  <a16:creationId xmlns:a16="http://schemas.microsoft.com/office/drawing/2014/main" xmlns=""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4">
              <a:extLst>
                <a:ext uri="{FF2B5EF4-FFF2-40B4-BE49-F238E27FC236}">
                  <a16:creationId xmlns:a16="http://schemas.microsoft.com/office/drawing/2014/main" xmlns=""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9">
              <a:extLst>
                <a:ext uri="{FF2B5EF4-FFF2-40B4-BE49-F238E27FC236}">
                  <a16:creationId xmlns:a16="http://schemas.microsoft.com/office/drawing/2014/main" xmlns=""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3">
              <a:extLst>
                <a:ext uri="{FF2B5EF4-FFF2-40B4-BE49-F238E27FC236}">
                  <a16:creationId xmlns:a16="http://schemas.microsoft.com/office/drawing/2014/main" xmlns=""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1">
              <a:extLst>
                <a:ext uri="{FF2B5EF4-FFF2-40B4-BE49-F238E27FC236}">
                  <a16:creationId xmlns:a16="http://schemas.microsoft.com/office/drawing/2014/main" xmlns=""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2">
              <a:extLst>
                <a:ext uri="{FF2B5EF4-FFF2-40B4-BE49-F238E27FC236}">
                  <a16:creationId xmlns:a16="http://schemas.microsoft.com/office/drawing/2014/main" xmlns=""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3">
              <a:extLst>
                <a:ext uri="{FF2B5EF4-FFF2-40B4-BE49-F238E27FC236}">
                  <a16:creationId xmlns:a16="http://schemas.microsoft.com/office/drawing/2014/main" xmlns=""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4">
              <a:extLst>
                <a:ext uri="{FF2B5EF4-FFF2-40B4-BE49-F238E27FC236}">
                  <a16:creationId xmlns:a16="http://schemas.microsoft.com/office/drawing/2014/main" xmlns=""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78">
              <a:extLst>
                <a:ext uri="{FF2B5EF4-FFF2-40B4-BE49-F238E27FC236}">
                  <a16:creationId xmlns:a16="http://schemas.microsoft.com/office/drawing/2014/main" xmlns=""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9">
              <a:extLst>
                <a:ext uri="{FF2B5EF4-FFF2-40B4-BE49-F238E27FC236}">
                  <a16:creationId xmlns:a16="http://schemas.microsoft.com/office/drawing/2014/main" xmlns=""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0">
              <a:extLst>
                <a:ext uri="{FF2B5EF4-FFF2-40B4-BE49-F238E27FC236}">
                  <a16:creationId xmlns:a16="http://schemas.microsoft.com/office/drawing/2014/main" xmlns=""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4">
              <a:extLst>
                <a:ext uri="{FF2B5EF4-FFF2-40B4-BE49-F238E27FC236}">
                  <a16:creationId xmlns:a16="http://schemas.microsoft.com/office/drawing/2014/main" xmlns=""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06">
              <a:extLst>
                <a:ext uri="{FF2B5EF4-FFF2-40B4-BE49-F238E27FC236}">
                  <a16:creationId xmlns:a16="http://schemas.microsoft.com/office/drawing/2014/main" xmlns=""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08">
              <a:extLst>
                <a:ext uri="{FF2B5EF4-FFF2-40B4-BE49-F238E27FC236}">
                  <a16:creationId xmlns:a16="http://schemas.microsoft.com/office/drawing/2014/main" xmlns=""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0">
              <a:extLst>
                <a:ext uri="{FF2B5EF4-FFF2-40B4-BE49-F238E27FC236}">
                  <a16:creationId xmlns:a16="http://schemas.microsoft.com/office/drawing/2014/main" xmlns=""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12">
              <a:extLst>
                <a:ext uri="{FF2B5EF4-FFF2-40B4-BE49-F238E27FC236}">
                  <a16:creationId xmlns:a16="http://schemas.microsoft.com/office/drawing/2014/main" xmlns=""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30">
              <a:extLst>
                <a:ext uri="{FF2B5EF4-FFF2-40B4-BE49-F238E27FC236}">
                  <a16:creationId xmlns:a16="http://schemas.microsoft.com/office/drawing/2014/main" xmlns=""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31">
              <a:extLst>
                <a:ext uri="{FF2B5EF4-FFF2-40B4-BE49-F238E27FC236}">
                  <a16:creationId xmlns:a16="http://schemas.microsoft.com/office/drawing/2014/main" xmlns=""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35">
              <a:extLst>
                <a:ext uri="{FF2B5EF4-FFF2-40B4-BE49-F238E27FC236}">
                  <a16:creationId xmlns:a16="http://schemas.microsoft.com/office/drawing/2014/main" xmlns=""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41">
              <a:extLst>
                <a:ext uri="{FF2B5EF4-FFF2-40B4-BE49-F238E27FC236}">
                  <a16:creationId xmlns:a16="http://schemas.microsoft.com/office/drawing/2014/main" xmlns=""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0">
              <a:extLst>
                <a:ext uri="{FF2B5EF4-FFF2-40B4-BE49-F238E27FC236}">
                  <a16:creationId xmlns:a16="http://schemas.microsoft.com/office/drawing/2014/main" xmlns=""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xmlns=""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8">
              <a:extLst>
                <a:ext uri="{FF2B5EF4-FFF2-40B4-BE49-F238E27FC236}">
                  <a16:creationId xmlns:a16="http://schemas.microsoft.com/office/drawing/2014/main" xmlns=""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2">
              <a:extLst>
                <a:ext uri="{FF2B5EF4-FFF2-40B4-BE49-F238E27FC236}">
                  <a16:creationId xmlns:a16="http://schemas.microsoft.com/office/drawing/2014/main" xmlns=""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3">
              <a:extLst>
                <a:ext uri="{FF2B5EF4-FFF2-40B4-BE49-F238E27FC236}">
                  <a16:creationId xmlns:a16="http://schemas.microsoft.com/office/drawing/2014/main" xmlns=""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0">
              <a:extLst>
                <a:ext uri="{FF2B5EF4-FFF2-40B4-BE49-F238E27FC236}">
                  <a16:creationId xmlns:a16="http://schemas.microsoft.com/office/drawing/2014/main" xmlns=""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xmlns=""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1">
              <a:extLst>
                <a:ext uri="{FF2B5EF4-FFF2-40B4-BE49-F238E27FC236}">
                  <a16:creationId xmlns:a16="http://schemas.microsoft.com/office/drawing/2014/main" xmlns=""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2">
              <a:extLst>
                <a:ext uri="{FF2B5EF4-FFF2-40B4-BE49-F238E27FC236}">
                  <a16:creationId xmlns:a16="http://schemas.microsoft.com/office/drawing/2014/main" xmlns=""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4">
              <a:extLst>
                <a:ext uri="{FF2B5EF4-FFF2-40B4-BE49-F238E27FC236}">
                  <a16:creationId xmlns:a16="http://schemas.microsoft.com/office/drawing/2014/main" xmlns=""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9">
              <a:extLst>
                <a:ext uri="{FF2B5EF4-FFF2-40B4-BE49-F238E27FC236}">
                  <a16:creationId xmlns:a16="http://schemas.microsoft.com/office/drawing/2014/main" xmlns=""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xmlns="" id="{0C40C44A-93E6-6C58-5E88-AFDC594EC27A}"/>
              </a:ext>
            </a:extLst>
          </p:cNvPr>
          <p:cNvSpPr>
            <a:spLocks noGrp="1"/>
          </p:cNvSpPr>
          <p:nvPr>
            <p:ph type="title" hasCustomPrompt="1"/>
          </p:nvPr>
        </p:nvSpPr>
        <p:spPr>
          <a:xfrm>
            <a:off x="4531432" y="1003156"/>
            <a:ext cx="6603272" cy="1572356"/>
          </a:xfrm>
        </p:spPr>
        <p:txBody>
          <a:bodyPr anchor="ctr" anchorCtr="0">
            <a:noAutofit/>
          </a:bodyPr>
          <a:lstStyle>
            <a:lvl1pPr>
              <a:defRPr/>
            </a:lvl1pPr>
          </a:lstStyle>
          <a:p>
            <a:r>
              <a:rPr lang="en-US" dirty="0"/>
              <a:t>Click to add title</a:t>
            </a:r>
          </a:p>
        </p:txBody>
      </p:sp>
      <p:sp>
        <p:nvSpPr>
          <p:cNvPr id="8" name="Picture Placeholder 7">
            <a:extLst>
              <a:ext uri="{FF2B5EF4-FFF2-40B4-BE49-F238E27FC236}">
                <a16:creationId xmlns:a16="http://schemas.microsoft.com/office/drawing/2014/main" xmlns="" id="{BC013AD6-0EF3-2B25-DDBD-2DF706123AEE}"/>
              </a:ext>
            </a:extLst>
          </p:cNvPr>
          <p:cNvSpPr>
            <a:spLocks noGrp="1"/>
          </p:cNvSpPr>
          <p:nvPr>
            <p:ph type="pic" sz="quarter" idx="13"/>
          </p:nvPr>
        </p:nvSpPr>
        <p:spPr>
          <a:xfrm>
            <a:off x="-6825" y="-5838"/>
            <a:ext cx="3700058" cy="6863837"/>
          </a:xfrm>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xmlns="" id="{0C813049-5F46-053E-6279-8183259649A6}"/>
              </a:ext>
            </a:extLst>
          </p:cNvPr>
          <p:cNvSpPr>
            <a:spLocks noGrp="1"/>
          </p:cNvSpPr>
          <p:nvPr>
            <p:ph sz="half" idx="1" hasCustomPrompt="1"/>
          </p:nvPr>
        </p:nvSpPr>
        <p:spPr>
          <a:xfrm>
            <a:off x="4520512" y="2884095"/>
            <a:ext cx="6603272" cy="2803135"/>
          </a:xfrm>
        </p:spPr>
        <p:txBody>
          <a:bodyPr>
            <a:normAutofit/>
          </a:bodyPr>
          <a:lstStyle>
            <a:lvl1pPr marL="0" indent="0">
              <a:spcAft>
                <a:spcPts val="1000"/>
              </a:spcAft>
              <a:buNone/>
              <a:defRPr sz="1800"/>
            </a:lvl1pPr>
            <a:lvl2pPr>
              <a:spcAft>
                <a:spcPts val="1000"/>
              </a:spcAft>
              <a:defRPr sz="1600"/>
            </a:lvl2pPr>
            <a:lvl3pPr>
              <a:spcAft>
                <a:spcPts val="1000"/>
              </a:spcAft>
              <a:defRPr sz="1400"/>
            </a:lvl3pPr>
            <a:lvl4pPr>
              <a:spcAft>
                <a:spcPts val="1000"/>
              </a:spcAft>
              <a:defRPr sz="1200"/>
            </a:lvl4pPr>
            <a:lvl5pPr>
              <a:spcAft>
                <a:spcPts val="10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CA6AA9E1-334B-5F8F-8A92-67DD095F7838}"/>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xmlns="" val="373433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7BD59-35CC-9BB3-8621-6FA3356F81AA}"/>
              </a:ext>
            </a:extLst>
          </p:cNvPr>
          <p:cNvSpPr>
            <a:spLocks noGrp="1"/>
          </p:cNvSpPr>
          <p:nvPr>
            <p:ph type="title" hasCustomPrompt="1"/>
          </p:nvPr>
        </p:nvSpPr>
        <p:spPr>
          <a:xfrm>
            <a:off x="836383" y="357004"/>
            <a:ext cx="105156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grpSp>
        <p:nvGrpSpPr>
          <p:cNvPr id="3" name="Group 2">
            <a:extLst>
              <a:ext uri="{FF2B5EF4-FFF2-40B4-BE49-F238E27FC236}">
                <a16:creationId xmlns:a16="http://schemas.microsoft.com/office/drawing/2014/main" xmlns="" id="{8405D33D-C113-9E92-92F1-9EA57AC339C4}"/>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xmlns=""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xmlns=""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xmlns=""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xmlns=""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xmlns=""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xmlns=""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xmlns=""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xmlns=""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xmlns=""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xmlns=""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xmlns=""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xmlns=""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xmlns=""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xmlns=""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xmlns=""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xmlns=""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xmlns=""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xmlns=""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xmlns=""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xmlns=""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xmlns=""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xmlns=""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xmlns=""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xmlns=""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xmlns=""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xmlns=""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xmlns=""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xmlns=""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xmlns=""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xmlns=""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xmlns=""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xmlns=""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xmlns=""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xmlns=""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xmlns=""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xmlns=""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xmlns=""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xmlns=""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xmlns=""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xmlns=""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xmlns=""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xmlns=""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xmlns=""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xmlns=""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xmlns=""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xmlns=""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xmlns=""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xmlns=""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xmlns=""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xmlns=""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xmlns=""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xmlns=""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xmlns=""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xmlns=""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xmlns=""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xmlns=""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xmlns=""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Content Placeholder 2">
            <a:extLst>
              <a:ext uri="{FF2B5EF4-FFF2-40B4-BE49-F238E27FC236}">
                <a16:creationId xmlns:a16="http://schemas.microsoft.com/office/drawing/2014/main" xmlns="" id="{9D38ABB4-70D2-017B-AB07-F1FF54BA16C0}"/>
              </a:ext>
            </a:extLst>
          </p:cNvPr>
          <p:cNvSpPr>
            <a:spLocks noGrp="1"/>
          </p:cNvSpPr>
          <p:nvPr>
            <p:ph sz="half" idx="15" hasCustomPrompt="1"/>
          </p:nvPr>
        </p:nvSpPr>
        <p:spPr>
          <a:xfrm>
            <a:off x="836383" y="2323118"/>
            <a:ext cx="10515600" cy="4066984"/>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4640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A524BA3-05A5-6B79-0847-47B9200CA220}"/>
              </a:ext>
              <a:ext uri="{C183D7F6-B498-43B3-948B-1728B52AA6E4}">
                <adec:decorative xmlns:adec="http://schemas.microsoft.com/office/drawing/2017/decorative" xmlns=""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xmlns=""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xmlns=""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xmlns=""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xmlns=""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xmlns=""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xmlns=""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xmlns=""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xmlns=""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xmlns=""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xmlns=""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xmlns=""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xmlns=""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xmlns=""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xmlns=""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xmlns=""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xmlns=""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xmlns=""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xmlns=""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xmlns=""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xmlns=""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xmlns=""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xmlns=""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xmlns=""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xmlns=""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xmlns=""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xmlns=""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xmlns=""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xmlns=""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xmlns=""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xmlns=""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xmlns=""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xmlns=""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xmlns=""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xmlns=""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xmlns=""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xmlns=""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xmlns=""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xmlns=""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xmlns=""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xmlns=""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xmlns=""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xmlns=""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xmlns=""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xmlns=""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xmlns=""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xmlns=""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xmlns=""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xmlns=""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xmlns=""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xmlns=""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xmlns=""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xmlns=""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xmlns=""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xmlns=""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xmlns=""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xmlns=""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Rectangle 64">
            <a:extLst>
              <a:ext uri="{FF2B5EF4-FFF2-40B4-BE49-F238E27FC236}">
                <a16:creationId xmlns:a16="http://schemas.microsoft.com/office/drawing/2014/main" xmlns="" id="{15BFB4DC-9436-41B5-985C-4FD2B3C87BFB}"/>
              </a:ext>
              <a:ext uri="{C183D7F6-B498-43B3-948B-1728B52AA6E4}">
                <adec:decorative xmlns:adec="http://schemas.microsoft.com/office/drawing/2017/decorative" xmlns="" val="1"/>
              </a:ext>
            </a:extLst>
          </p:cNvPr>
          <p:cNvSpPr/>
          <p:nvPr userDrawn="1"/>
        </p:nvSpPr>
        <p:spPr>
          <a:xfrm>
            <a:off x="7590" y="2097741"/>
            <a:ext cx="12175432"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C9BA523-EF01-4656-9D54-347E984FD329}"/>
              </a:ext>
            </a:extLst>
          </p:cNvPr>
          <p:cNvSpPr>
            <a:spLocks noGrp="1"/>
          </p:cNvSpPr>
          <p:nvPr>
            <p:ph type="title" hasCustomPrompt="1"/>
          </p:nvPr>
        </p:nvSpPr>
        <p:spPr>
          <a:xfrm>
            <a:off x="888571" y="110363"/>
            <a:ext cx="9827589" cy="1731935"/>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hasCustomPrompt="1"/>
          </p:nvPr>
        </p:nvSpPr>
        <p:spPr>
          <a:xfrm>
            <a:off x="873497" y="2218158"/>
            <a:ext cx="5313294" cy="3659681"/>
          </a:xfrm>
        </p:spPr>
        <p:txBody>
          <a:bodyPr anchor="t">
            <a:normAutofit/>
          </a:bodyPr>
          <a:lstStyle>
            <a:lvl1pPr marL="0" indent="0">
              <a:buFont typeface="Arial" panose="020B0604020202020204" pitchFamily="34" charset="0"/>
              <a:buNone/>
              <a:defRPr sz="1800" b="0"/>
            </a:lvl1pPr>
            <a:lvl2pPr marL="228600" indent="0">
              <a:buFont typeface="Arial" panose="020B0604020202020204" pitchFamily="34" charset="0"/>
              <a:buNone/>
              <a:defRPr sz="1600" b="0"/>
            </a:lvl2pPr>
            <a:lvl3pPr marL="320040" indent="0">
              <a:buNone/>
              <a:defRPr sz="1400" b="0"/>
            </a:lvl3pPr>
            <a:lvl4pPr marL="411480" indent="0">
              <a:buFont typeface="Arial" panose="020B0604020202020204" pitchFamily="34" charset="0"/>
              <a:buNone/>
              <a:defRPr sz="1200" b="0"/>
            </a:lvl4pPr>
            <a:lvl5pPr marL="502920" indent="0">
              <a:buNone/>
              <a:defRPr sz="12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Picture Placeholder 69">
            <a:extLst>
              <a:ext uri="{FF2B5EF4-FFF2-40B4-BE49-F238E27FC236}">
                <a16:creationId xmlns:a16="http://schemas.microsoft.com/office/drawing/2014/main" xmlns="" id="{24D174D5-B023-EB99-E21B-7FA9DAEF3D0C}"/>
              </a:ext>
            </a:extLst>
          </p:cNvPr>
          <p:cNvSpPr>
            <a:spLocks noGrp="1"/>
          </p:cNvSpPr>
          <p:nvPr>
            <p:ph type="pic" sz="quarter" idx="13"/>
          </p:nvPr>
        </p:nvSpPr>
        <p:spPr>
          <a:xfrm>
            <a:off x="6583363" y="2097088"/>
            <a:ext cx="5608637" cy="3892550"/>
          </a:xfrm>
        </p:spPr>
        <p:txBody>
          <a:bodyPr/>
          <a:lstStyle>
            <a:lvl1pPr marL="0" indent="0" algn="ctr">
              <a:buNone/>
              <a:defRPr/>
            </a:lvl1pPr>
          </a:lstStyle>
          <a:p>
            <a:r>
              <a:rPr lang="en-US"/>
              <a:t>Click icon to add picture</a:t>
            </a:r>
            <a:endParaRPr lang="en-US" dirty="0"/>
          </a:p>
        </p:txBody>
      </p:sp>
      <p:sp>
        <p:nvSpPr>
          <p:cNvPr id="71" name="Footer Placeholder 4">
            <a:extLst>
              <a:ext uri="{FF2B5EF4-FFF2-40B4-BE49-F238E27FC236}">
                <a16:creationId xmlns:a16="http://schemas.microsoft.com/office/drawing/2014/main" xmlns="" id="{91D8018E-34BF-1295-2ACF-0C4D08DF7ADB}"/>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6047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8EAA30-3B1A-4BEA-9835-33D2072451F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xmlns=""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0FEDB1-D604-4E10-B334-5DB303498B12}"/>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2E2F0B4-0E86-473E-BC42-78D856A00C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xmlns=""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EF9F52F-61F2-4FEE-8989-2FB400190C4C}"/>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DEA0E4F3-8A65-4788-AE96-1FB2060F48D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xmlns=""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E82B9D-CD58-4C05-8A78-CB6E0E9D49D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xmlns=""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C02B832-C4FE-4F88-85EA-DDC16A82B9A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75B2FC-801A-44A4-96BF-26A9E8B2A1C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xmlns=""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90933C81-AA74-4BCE-AA9E-56E5791D078C}"/>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6C07D4-6597-444C-9EFD-62021AE7618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xmlns=""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886F2E-B752-4D78-8DC4-C96A1A00E67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xmlns=""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xmlns=""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xmlns=""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xmlns=""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xmlns=""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xmlns=""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xmlns=""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xmlns=""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xmlns=""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xmlns=""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xmlns=""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xmlns=""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xmlns=""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xmlns=""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xmlns=""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xmlns=""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xmlns=""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xmlns=""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xmlns=""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xmlns=""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xmlns=""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xmlns=""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xmlns=""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xmlns=""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xmlns=""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xmlns=""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xmlns=""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xmlns=""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xmlns=""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xmlns=""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xmlns=""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xmlns=""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xmlns=""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xmlns=""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xmlns=""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xmlns=""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xmlns=""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xmlns=""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xmlns=""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xmlns=""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xmlns=""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xmlns=""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xmlns=""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xmlns=""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xmlns=""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xmlns=""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xmlns=""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xmlns=""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xmlns=""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xmlns=""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xmlns=""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xmlns=""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xmlns=""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xmlns=""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xmlns=""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xmlns=""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xmlns=""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xmlns=""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xmlns=""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xmlns=""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5" r:id="rId21"/>
    <p:sldLayoutId id="2147483696" r:id="rId22"/>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4609D-43B6-34B9-D7D5-402895C5FAF0}"/>
              </a:ext>
            </a:extLst>
          </p:cNvPr>
          <p:cNvSpPr txBox="1"/>
          <p:nvPr/>
        </p:nvSpPr>
        <p:spPr>
          <a:xfrm>
            <a:off x="2695903" y="6282585"/>
            <a:ext cx="7315202" cy="646331"/>
          </a:xfrm>
          <a:prstGeom prst="rect">
            <a:avLst/>
          </a:prstGeom>
          <a:noFill/>
        </p:spPr>
        <p:txBody>
          <a:bodyPr wrap="square" rtlCol="0">
            <a:spAutoFit/>
          </a:bodyPr>
          <a:lstStyle/>
          <a:p>
            <a:r>
              <a:rPr lang="en-US" b="1" i="1" dirty="0">
                <a:latin typeface="Amasis MT Pro Black" panose="02040A04050005020304" pitchFamily="18" charset="0"/>
              </a:rPr>
              <a:t>During Continental Conference in Egypt 9</a:t>
            </a:r>
            <a:r>
              <a:rPr lang="en-US" b="1" i="1" baseline="30000" dirty="0">
                <a:latin typeface="Amasis MT Pro Black" panose="02040A04050005020304" pitchFamily="18" charset="0"/>
              </a:rPr>
              <a:t>th</a:t>
            </a:r>
            <a:r>
              <a:rPr lang="en-US" b="1" i="1" dirty="0">
                <a:latin typeface="Amasis MT Pro Black" panose="02040A04050005020304" pitchFamily="18" charset="0"/>
              </a:rPr>
              <a:t> &amp; 10</a:t>
            </a:r>
            <a:r>
              <a:rPr lang="en-US" b="1" i="1" baseline="30000" dirty="0">
                <a:latin typeface="Amasis MT Pro Black" panose="02040A04050005020304" pitchFamily="18" charset="0"/>
              </a:rPr>
              <a:t>th</a:t>
            </a:r>
            <a:r>
              <a:rPr lang="en-US" b="1" i="1" dirty="0">
                <a:latin typeface="Amasis MT Pro Black" panose="02040A04050005020304" pitchFamily="18" charset="0"/>
              </a:rPr>
              <a:t> April, 2024</a:t>
            </a:r>
            <a:r>
              <a:rPr lang="en-US" i="1" dirty="0">
                <a:solidFill>
                  <a:srgbClr val="1D2228"/>
                </a:solidFill>
                <a:effectLst/>
                <a:highlight>
                  <a:srgbClr val="FFFFFF"/>
                </a:highlight>
              </a:rPr>
              <a:t> </a:t>
            </a:r>
            <a:r>
              <a:rPr lang="en-US" sz="2400" i="1" dirty="0">
                <a:solidFill>
                  <a:srgbClr val="1D2228"/>
                </a:solidFill>
                <a:effectLst/>
                <a:highlight>
                  <a:srgbClr val="FFFFFF"/>
                </a:highlight>
              </a:rPr>
              <a:t/>
            </a:r>
            <a:br>
              <a:rPr lang="en-US" sz="2400" i="1" dirty="0">
                <a:solidFill>
                  <a:srgbClr val="1D2228"/>
                </a:solidFill>
                <a:effectLst/>
                <a:highlight>
                  <a:srgbClr val="FFFFFF"/>
                </a:highlight>
              </a:rPr>
            </a:br>
            <a:endParaRPr lang="en-US" dirty="0"/>
          </a:p>
        </p:txBody>
      </p:sp>
      <p:sp>
        <p:nvSpPr>
          <p:cNvPr id="10" name="Picture Placeholder 9">
            <a:extLst>
              <a:ext uri="{FF2B5EF4-FFF2-40B4-BE49-F238E27FC236}">
                <a16:creationId xmlns:a16="http://schemas.microsoft.com/office/drawing/2014/main" xmlns="" id="{D9D4D2E4-4641-52FF-0005-D00FAAA8DF18}"/>
              </a:ext>
            </a:extLst>
          </p:cNvPr>
          <p:cNvSpPr>
            <a:spLocks noGrp="1"/>
          </p:cNvSpPr>
          <p:nvPr>
            <p:ph type="pic" sz="quarter" idx="13"/>
          </p:nvPr>
        </p:nvSpPr>
        <p:spPr/>
        <p:txBody>
          <a:bodyPr/>
          <a:lstStyle/>
          <a:p>
            <a:endParaRPr lang="en-US" dirty="0"/>
          </a:p>
        </p:txBody>
      </p:sp>
      <p:pic>
        <p:nvPicPr>
          <p:cNvPr id="6" name="Picture 5" descr="A statue of a person in a hall&#10;&#10;Description automatically generated">
            <a:extLst>
              <a:ext uri="{FF2B5EF4-FFF2-40B4-BE49-F238E27FC236}">
                <a16:creationId xmlns:a16="http://schemas.microsoft.com/office/drawing/2014/main" xmlns="" id="{76326917-8FF9-C6A2-5DD2-72036568CC0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
            <a:ext cx="7551683" cy="6857992"/>
          </a:xfrm>
          <a:prstGeom prst="rect">
            <a:avLst/>
          </a:prstGeom>
        </p:spPr>
      </p:pic>
      <p:sp>
        <p:nvSpPr>
          <p:cNvPr id="13" name="Rectangle 12">
            <a:extLst>
              <a:ext uri="{FF2B5EF4-FFF2-40B4-BE49-F238E27FC236}">
                <a16:creationId xmlns:a16="http://schemas.microsoft.com/office/drawing/2014/main" xmlns="" id="{08E19522-BF96-0F48-0B32-96AF9ABBA6B4}"/>
              </a:ext>
            </a:extLst>
          </p:cNvPr>
          <p:cNvSpPr/>
          <p:nvPr/>
        </p:nvSpPr>
        <p:spPr>
          <a:xfrm>
            <a:off x="7551684" y="0"/>
            <a:ext cx="4638778" cy="6857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40796C0-16D2-FE12-C9EB-16FDA1AFC0F3}"/>
              </a:ext>
            </a:extLst>
          </p:cNvPr>
          <p:cNvSpPr txBox="1"/>
          <p:nvPr/>
        </p:nvSpPr>
        <p:spPr>
          <a:xfrm>
            <a:off x="7719073" y="604107"/>
            <a:ext cx="4304000" cy="3785652"/>
          </a:xfrm>
          <a:prstGeom prst="rect">
            <a:avLst/>
          </a:prstGeom>
          <a:noFill/>
        </p:spPr>
        <p:txBody>
          <a:bodyPr wrap="square" rtlCol="0">
            <a:spAutoFit/>
          </a:bodyPr>
          <a:lstStyle/>
          <a:p>
            <a:pPr algn="ctr"/>
            <a:endParaRPr lang="en-US" sz="4800" dirty="0" smtClean="0">
              <a:solidFill>
                <a:schemeClr val="bg1"/>
              </a:solidFill>
              <a:latin typeface="Amasis MT Pro Black" panose="02040A04050005020304" pitchFamily="18" charset="0"/>
            </a:endParaRPr>
          </a:p>
          <a:p>
            <a:pPr algn="ctr"/>
            <a:r>
              <a:rPr lang="en-US" sz="4800" dirty="0" smtClean="0">
                <a:solidFill>
                  <a:schemeClr val="bg1"/>
                </a:solidFill>
                <a:latin typeface="Amasis MT Pro Black" panose="02040A04050005020304" pitchFamily="18" charset="0"/>
              </a:rPr>
              <a:t>A </a:t>
            </a:r>
            <a:r>
              <a:rPr lang="en-US" sz="4800" dirty="0">
                <a:solidFill>
                  <a:schemeClr val="bg1"/>
                </a:solidFill>
                <a:latin typeface="Amasis MT Pro Black" panose="02040A04050005020304" pitchFamily="18" charset="0"/>
              </a:rPr>
              <a:t>Presentation by </a:t>
            </a:r>
          </a:p>
          <a:p>
            <a:pPr algn="ctr"/>
            <a:r>
              <a:rPr lang="en-US" sz="4800" dirty="0">
                <a:solidFill>
                  <a:schemeClr val="bg1"/>
                </a:solidFill>
                <a:latin typeface="Amasis MT Pro Black" panose="02040A04050005020304" pitchFamily="18" charset="0"/>
              </a:rPr>
              <a:t>Pastor Austen </a:t>
            </a:r>
            <a:r>
              <a:rPr lang="en-US" sz="4800" dirty="0" err="1">
                <a:solidFill>
                  <a:schemeClr val="bg1"/>
                </a:solidFill>
                <a:latin typeface="Amasis MT Pro Black" panose="02040A04050005020304" pitchFamily="18" charset="0"/>
              </a:rPr>
              <a:t>Ukachi</a:t>
            </a:r>
            <a:r>
              <a:rPr lang="en-US" sz="4800" dirty="0">
                <a:solidFill>
                  <a:schemeClr val="bg1"/>
                </a:solidFill>
                <a:latin typeface="Amasis MT Pro Black" panose="02040A04050005020304" pitchFamily="18" charset="0"/>
              </a:rPr>
              <a:t> </a:t>
            </a:r>
          </a:p>
        </p:txBody>
      </p:sp>
    </p:spTree>
    <p:extLst>
      <p:ext uri="{BB962C8B-B14F-4D97-AF65-F5344CB8AC3E}">
        <p14:creationId xmlns:p14="http://schemas.microsoft.com/office/powerpoint/2010/main" xmlns="" val="7048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xmlns="" id="{590BA9E1-B302-5749-AFC9-D3C1700ED4A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17392" y="909139"/>
            <a:ext cx="7903779" cy="5927835"/>
          </a:xfrm>
          <a:prstGeom prst="rect">
            <a:avLst/>
          </a:prstGeom>
          <a:effectLst>
            <a:softEdge rad="635000"/>
          </a:effectLst>
        </p:spPr>
      </p:pic>
      <p:sp>
        <p:nvSpPr>
          <p:cNvPr id="12" name="Rectangle 11">
            <a:extLst>
              <a:ext uri="{FF2B5EF4-FFF2-40B4-BE49-F238E27FC236}">
                <a16:creationId xmlns:a16="http://schemas.microsoft.com/office/drawing/2014/main" xmlns="" id="{3A1FCE16-716F-622F-C03F-07CC390F9261}"/>
              </a:ext>
            </a:extLst>
          </p:cNvPr>
          <p:cNvSpPr/>
          <p:nvPr/>
        </p:nvSpPr>
        <p:spPr>
          <a:xfrm>
            <a:off x="0" y="-21026"/>
            <a:ext cx="2748464"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r>
            <a:br>
              <a:rPr lang="en-US" dirty="0"/>
            </a:br>
            <a:endParaRPr lang="en-US" dirty="0"/>
          </a:p>
        </p:txBody>
      </p:sp>
      <p:sp>
        <p:nvSpPr>
          <p:cNvPr id="13" name="Rectangle 12">
            <a:extLst>
              <a:ext uri="{FF2B5EF4-FFF2-40B4-BE49-F238E27FC236}">
                <a16:creationId xmlns:a16="http://schemas.microsoft.com/office/drawing/2014/main" xmlns="" id="{D30A5E2C-64CF-3B08-31D4-1A7AD9D2D6E3}"/>
              </a:ext>
            </a:extLst>
          </p:cNvPr>
          <p:cNvSpPr/>
          <p:nvPr/>
        </p:nvSpPr>
        <p:spPr>
          <a:xfrm>
            <a:off x="9538138" y="-21026"/>
            <a:ext cx="272218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r>
            <a:br>
              <a:rPr lang="en-US" dirty="0"/>
            </a:br>
            <a:endParaRPr lang="en-US" dirty="0"/>
          </a:p>
        </p:txBody>
      </p:sp>
      <p:sp>
        <p:nvSpPr>
          <p:cNvPr id="15" name="TextBox 14">
            <a:extLst>
              <a:ext uri="{FF2B5EF4-FFF2-40B4-BE49-F238E27FC236}">
                <a16:creationId xmlns:a16="http://schemas.microsoft.com/office/drawing/2014/main" xmlns="" id="{0F01EA42-0F45-E4BB-B29B-F243D334398A}"/>
              </a:ext>
            </a:extLst>
          </p:cNvPr>
          <p:cNvSpPr txBox="1"/>
          <p:nvPr/>
        </p:nvSpPr>
        <p:spPr>
          <a:xfrm>
            <a:off x="162918" y="1813173"/>
            <a:ext cx="2585546" cy="2677656"/>
          </a:xfrm>
          <a:prstGeom prst="rect">
            <a:avLst/>
          </a:prstGeom>
          <a:noFill/>
        </p:spPr>
        <p:txBody>
          <a:bodyPr wrap="square" rtlCol="0">
            <a:spAutoFit/>
          </a:bodyPr>
          <a:lstStyle/>
          <a:p>
            <a:r>
              <a:rPr lang="en-US" dirty="0">
                <a:solidFill>
                  <a:schemeClr val="bg1"/>
                </a:solidFill>
                <a:latin typeface="Amasis MT Pro Black" panose="02040A04050005020304" pitchFamily="18" charset="0"/>
              </a:rPr>
              <a:t>Let us be living stones exemplifying the reconciliation that took place between </a:t>
            </a:r>
            <a:r>
              <a:rPr lang="en-US" dirty="0" smtClean="0">
                <a:solidFill>
                  <a:schemeClr val="bg1"/>
                </a:solidFill>
                <a:latin typeface="Amasis MT Pro Black" panose="02040A04050005020304" pitchFamily="18" charset="0"/>
              </a:rPr>
              <a:t>the Egyptian </a:t>
            </a:r>
            <a:r>
              <a:rPr lang="en-US" dirty="0">
                <a:solidFill>
                  <a:schemeClr val="bg1"/>
                </a:solidFill>
                <a:latin typeface="Amasis MT Pro Black" panose="02040A04050005020304" pitchFamily="18" charset="0"/>
              </a:rPr>
              <a:t>brethren and the rest of Africa </a:t>
            </a:r>
          </a:p>
          <a:p>
            <a:endParaRPr lang="en-US" sz="2000" dirty="0">
              <a:solidFill>
                <a:schemeClr val="bg1"/>
              </a:solidFill>
              <a:latin typeface="Amasis MT Pro Black" panose="02040A04050005020304" pitchFamily="18" charset="0"/>
            </a:endParaRPr>
          </a:p>
          <a:p>
            <a:endParaRPr lang="en-US" sz="2000" dirty="0">
              <a:solidFill>
                <a:schemeClr val="bg1"/>
              </a:solidFill>
              <a:latin typeface="Amasis MT Pro Black" panose="02040A04050005020304" pitchFamily="18" charset="0"/>
            </a:endParaRPr>
          </a:p>
          <a:p>
            <a:r>
              <a:rPr lang="en-US" sz="2000" dirty="0">
                <a:solidFill>
                  <a:schemeClr val="bg1"/>
                </a:solidFill>
                <a:latin typeface="Amasis MT Pro Black" panose="02040A04050005020304" pitchFamily="18" charset="0"/>
              </a:rPr>
              <a:t>(1Peter 2:5) </a:t>
            </a:r>
          </a:p>
        </p:txBody>
      </p:sp>
      <p:sp>
        <p:nvSpPr>
          <p:cNvPr id="16" name="TextBox 15">
            <a:extLst>
              <a:ext uri="{FF2B5EF4-FFF2-40B4-BE49-F238E27FC236}">
                <a16:creationId xmlns:a16="http://schemas.microsoft.com/office/drawing/2014/main" xmlns="" id="{4D666A4A-2170-F8E2-AECE-91E72C1F3FB4}"/>
              </a:ext>
            </a:extLst>
          </p:cNvPr>
          <p:cNvSpPr txBox="1"/>
          <p:nvPr/>
        </p:nvSpPr>
        <p:spPr>
          <a:xfrm>
            <a:off x="9840315" y="1597729"/>
            <a:ext cx="2254475" cy="3170099"/>
          </a:xfrm>
          <a:prstGeom prst="rect">
            <a:avLst/>
          </a:prstGeom>
          <a:noFill/>
        </p:spPr>
        <p:txBody>
          <a:bodyPr wrap="square" rtlCol="0">
            <a:spAutoFit/>
          </a:bodyPr>
          <a:lstStyle/>
          <a:p>
            <a:r>
              <a:rPr lang="en-US" dirty="0">
                <a:solidFill>
                  <a:schemeClr val="bg1"/>
                </a:solidFill>
                <a:latin typeface="Amasis MT Pro Black" panose="02040A04050005020304" pitchFamily="18" charset="0"/>
              </a:rPr>
              <a:t>Let us mobilize prayers for the  </a:t>
            </a:r>
            <a:r>
              <a:rPr lang="en-US" dirty="0" smtClean="0">
                <a:solidFill>
                  <a:schemeClr val="bg1"/>
                </a:solidFill>
                <a:latin typeface="Amasis MT Pro Black" panose="02040A04050005020304" pitchFamily="18" charset="0"/>
              </a:rPr>
              <a:t>GO </a:t>
            </a:r>
            <a:r>
              <a:rPr lang="en-US" dirty="0">
                <a:solidFill>
                  <a:schemeClr val="bg1"/>
                </a:solidFill>
                <a:latin typeface="Amasis MT Pro Black" panose="02040A04050005020304" pitchFamily="18" charset="0"/>
              </a:rPr>
              <a:t>Movement </a:t>
            </a:r>
            <a:r>
              <a:rPr lang="en-US" dirty="0" smtClean="0">
                <a:solidFill>
                  <a:schemeClr val="bg1"/>
                </a:solidFill>
                <a:latin typeface="Amasis MT Pro Black" panose="02040A04050005020304" pitchFamily="18" charset="0"/>
              </a:rPr>
              <a:t> in May and for the Billion Souls </a:t>
            </a:r>
            <a:r>
              <a:rPr lang="en-US" dirty="0">
                <a:solidFill>
                  <a:schemeClr val="bg1"/>
                </a:solidFill>
                <a:latin typeface="Amasis MT Pro Black" panose="02040A04050005020304" pitchFamily="18" charset="0"/>
              </a:rPr>
              <a:t>Harvest’. </a:t>
            </a:r>
          </a:p>
          <a:p>
            <a:endParaRPr lang="en-US" dirty="0">
              <a:solidFill>
                <a:schemeClr val="bg1"/>
              </a:solidFill>
              <a:latin typeface="Amasis MT Pro Black" panose="02040A04050005020304" pitchFamily="18" charset="0"/>
            </a:endParaRPr>
          </a:p>
          <a:p>
            <a:r>
              <a:rPr lang="en-US" dirty="0">
                <a:solidFill>
                  <a:schemeClr val="bg1"/>
                </a:solidFill>
                <a:latin typeface="Amasis MT Pro Black" panose="02040A04050005020304" pitchFamily="18" charset="0"/>
              </a:rPr>
              <a:t>The Goal </a:t>
            </a:r>
            <a:r>
              <a:rPr lang="en-US" dirty="0" smtClean="0">
                <a:solidFill>
                  <a:schemeClr val="bg1"/>
                </a:solidFill>
                <a:latin typeface="Amasis MT Pro Black" panose="02040A04050005020304" pitchFamily="18" charset="0"/>
              </a:rPr>
              <a:t>is to </a:t>
            </a:r>
            <a:r>
              <a:rPr lang="en-US" dirty="0">
                <a:solidFill>
                  <a:schemeClr val="bg1"/>
                </a:solidFill>
                <a:latin typeface="Amasis MT Pro Black" panose="02040A04050005020304" pitchFamily="18" charset="0"/>
              </a:rPr>
              <a:t>mobilize </a:t>
            </a:r>
            <a:r>
              <a:rPr lang="en-US" dirty="0" smtClean="0">
                <a:solidFill>
                  <a:schemeClr val="bg1"/>
                </a:solidFill>
                <a:latin typeface="Amasis MT Pro Black" panose="02040A04050005020304" pitchFamily="18" charset="0"/>
              </a:rPr>
              <a:t>10 million </a:t>
            </a:r>
            <a:r>
              <a:rPr lang="en-US" dirty="0">
                <a:solidFill>
                  <a:schemeClr val="bg1"/>
                </a:solidFill>
                <a:latin typeface="Amasis MT Pro Black" panose="02040A04050005020304" pitchFamily="18" charset="0"/>
              </a:rPr>
              <a:t>Intercessors to support the two Evangelism projects</a:t>
            </a:r>
            <a:r>
              <a:rPr lang="en-US" sz="2000" dirty="0">
                <a:solidFill>
                  <a:schemeClr val="bg1"/>
                </a:solidFill>
                <a:latin typeface="Amasis MT Pro Black" panose="02040A04050005020304" pitchFamily="18" charset="0"/>
              </a:rPr>
              <a:t>  </a:t>
            </a:r>
          </a:p>
        </p:txBody>
      </p:sp>
      <p:sp>
        <p:nvSpPr>
          <p:cNvPr id="17" name="TextBox 16">
            <a:extLst>
              <a:ext uri="{FF2B5EF4-FFF2-40B4-BE49-F238E27FC236}">
                <a16:creationId xmlns:a16="http://schemas.microsoft.com/office/drawing/2014/main" xmlns="" id="{A52FFCC3-7832-FC93-E1D3-9B37D25EB99A}"/>
              </a:ext>
            </a:extLst>
          </p:cNvPr>
          <p:cNvSpPr txBox="1"/>
          <p:nvPr/>
        </p:nvSpPr>
        <p:spPr>
          <a:xfrm>
            <a:off x="2801007" y="378374"/>
            <a:ext cx="6589986" cy="830997"/>
          </a:xfrm>
          <a:prstGeom prst="rect">
            <a:avLst/>
          </a:prstGeom>
          <a:noFill/>
        </p:spPr>
        <p:txBody>
          <a:bodyPr wrap="square" rtlCol="0">
            <a:spAutoFit/>
          </a:bodyPr>
          <a:lstStyle/>
          <a:p>
            <a:pPr algn="ctr"/>
            <a:r>
              <a:rPr lang="en-US" sz="2400" b="0" i="0" dirty="0">
                <a:solidFill>
                  <a:srgbClr val="1D2228"/>
                </a:solidFill>
                <a:effectLst/>
                <a:highlight>
                  <a:srgbClr val="FFFFFF"/>
                </a:highlight>
                <a:latin typeface="Helvetica Neue"/>
              </a:rPr>
              <a:t> </a:t>
            </a:r>
            <a:r>
              <a:rPr lang="en-US" sz="2400" b="1" i="1" dirty="0">
                <a:solidFill>
                  <a:srgbClr val="1D2228"/>
                </a:solidFill>
                <a:effectLst/>
                <a:highlight>
                  <a:srgbClr val="FFFFFF"/>
                </a:highlight>
                <a:latin typeface="Amasis MT Pro Black" panose="02040A04050005020304" pitchFamily="18" charset="0"/>
              </a:rPr>
              <a:t>IPC TO BUILD A PRAYER APP TO ENABLE THE TRACKING OF GLOBAL PRAYER</a:t>
            </a:r>
            <a:endParaRPr lang="en-US" sz="2400" b="1" i="1" dirty="0">
              <a:latin typeface="Amasis MT Pro Black" panose="02040A04050005020304" pitchFamily="18" charset="0"/>
            </a:endParaRPr>
          </a:p>
        </p:txBody>
      </p:sp>
    </p:spTree>
    <p:extLst>
      <p:ext uri="{BB962C8B-B14F-4D97-AF65-F5344CB8AC3E}">
        <p14:creationId xmlns:p14="http://schemas.microsoft.com/office/powerpoint/2010/main" xmlns="" val="106528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C24505B-C72D-0780-8E17-2D37C9B98B40}"/>
              </a:ext>
            </a:extLst>
          </p:cNvPr>
          <p:cNvSpPr>
            <a:spLocks noGrp="1"/>
          </p:cNvSpPr>
          <p:nvPr>
            <p:ph type="dt" sz="half" idx="10"/>
          </p:nvPr>
        </p:nvSpPr>
        <p:spPr/>
        <p:txBody>
          <a:bodyPr/>
          <a:lstStyle/>
          <a:p>
            <a:r>
              <a:rPr lang="en-US"/>
              <a:t>20XX</a:t>
            </a:r>
            <a:endParaRPr lang="en-US" dirty="0"/>
          </a:p>
        </p:txBody>
      </p:sp>
      <p:pic>
        <p:nvPicPr>
          <p:cNvPr id="10" name="Picture 9" descr="A pyramids and sphinx in the desert&#10;&#10;Description automatically generated">
            <a:extLst>
              <a:ext uri="{FF2B5EF4-FFF2-40B4-BE49-F238E27FC236}">
                <a16:creationId xmlns:a16="http://schemas.microsoft.com/office/drawing/2014/main" xmlns="" id="{F2E48BE9-92F5-99C4-04A1-90ABDF8B4B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908" y="-15770"/>
            <a:ext cx="7305120" cy="6858000"/>
          </a:xfrm>
          <a:prstGeom prst="rect">
            <a:avLst/>
          </a:prstGeom>
        </p:spPr>
      </p:pic>
      <p:sp>
        <p:nvSpPr>
          <p:cNvPr id="11" name="Flowchart: Connector 10">
            <a:extLst>
              <a:ext uri="{FF2B5EF4-FFF2-40B4-BE49-F238E27FC236}">
                <a16:creationId xmlns:a16="http://schemas.microsoft.com/office/drawing/2014/main" xmlns="" id="{D3D6ABDC-277E-2469-1746-AA7EB5CB6237}"/>
              </a:ext>
            </a:extLst>
          </p:cNvPr>
          <p:cNvSpPr/>
          <p:nvPr/>
        </p:nvSpPr>
        <p:spPr>
          <a:xfrm>
            <a:off x="0" y="1694791"/>
            <a:ext cx="3486807" cy="3468418"/>
          </a:xfrm>
          <a:prstGeom prst="flowChartConnector">
            <a:avLst/>
          </a:prstGeom>
          <a:solidFill>
            <a:srgbClr val="8F4F58"/>
          </a:solidFill>
          <a:ln>
            <a:solidFill>
              <a:srgbClr val="8F4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6B72ECFF-877B-ADDF-FEAC-F0E272AC808A}"/>
              </a:ext>
            </a:extLst>
          </p:cNvPr>
          <p:cNvSpPr txBox="1"/>
          <p:nvPr/>
        </p:nvSpPr>
        <p:spPr>
          <a:xfrm>
            <a:off x="167200" y="2549577"/>
            <a:ext cx="3152406" cy="1077218"/>
          </a:xfrm>
          <a:prstGeom prst="rect">
            <a:avLst/>
          </a:prstGeom>
          <a:noFill/>
        </p:spPr>
        <p:txBody>
          <a:bodyPr wrap="square" rtlCol="0">
            <a:spAutoFit/>
          </a:bodyPr>
          <a:lstStyle/>
          <a:p>
            <a:pPr algn="ctr"/>
            <a:r>
              <a:rPr lang="en-US" sz="3200" dirty="0">
                <a:solidFill>
                  <a:schemeClr val="bg1"/>
                </a:solidFill>
                <a:latin typeface="Amasis MT Pro Black" panose="02040A04050005020304" pitchFamily="18" charset="0"/>
              </a:rPr>
              <a:t>Next Conference??? </a:t>
            </a:r>
          </a:p>
        </p:txBody>
      </p:sp>
      <p:sp>
        <p:nvSpPr>
          <p:cNvPr id="13" name="Rectangle 12">
            <a:extLst>
              <a:ext uri="{FF2B5EF4-FFF2-40B4-BE49-F238E27FC236}">
                <a16:creationId xmlns:a16="http://schemas.microsoft.com/office/drawing/2014/main" xmlns="" id="{0A14858A-CE0E-3BA0-C1D9-79A116176615}"/>
              </a:ext>
            </a:extLst>
          </p:cNvPr>
          <p:cNvSpPr/>
          <p:nvPr/>
        </p:nvSpPr>
        <p:spPr>
          <a:xfrm>
            <a:off x="7305120" y="0"/>
            <a:ext cx="4898787" cy="6842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r>
            <a:br>
              <a:rPr lang="en-US" dirty="0"/>
            </a:br>
            <a:endParaRPr lang="en-US" dirty="0"/>
          </a:p>
        </p:txBody>
      </p:sp>
      <p:sp>
        <p:nvSpPr>
          <p:cNvPr id="14" name="TextBox 13">
            <a:extLst>
              <a:ext uri="{FF2B5EF4-FFF2-40B4-BE49-F238E27FC236}">
                <a16:creationId xmlns:a16="http://schemas.microsoft.com/office/drawing/2014/main" xmlns="" id="{DA240CBF-FE49-7638-7BB9-D03DCB72CCCE}"/>
              </a:ext>
            </a:extLst>
          </p:cNvPr>
          <p:cNvSpPr txBox="1"/>
          <p:nvPr/>
        </p:nvSpPr>
        <p:spPr>
          <a:xfrm>
            <a:off x="7924801" y="1481889"/>
            <a:ext cx="3909847" cy="3108543"/>
          </a:xfrm>
          <a:prstGeom prst="rect">
            <a:avLst/>
          </a:prstGeom>
          <a:noFill/>
        </p:spPr>
        <p:txBody>
          <a:bodyPr wrap="square" rtlCol="0">
            <a:spAutoFit/>
          </a:bodyPr>
          <a:lstStyle/>
          <a:p>
            <a:pPr algn="ctr"/>
            <a:r>
              <a:rPr lang="en-US" sz="2800" dirty="0">
                <a:solidFill>
                  <a:schemeClr val="bg1"/>
                </a:solidFill>
                <a:latin typeface="Amasis MT Pro Black" panose="02040A04050005020304" pitchFamily="18" charset="0"/>
              </a:rPr>
              <a:t>The date and location of the next conference </a:t>
            </a:r>
            <a:r>
              <a:rPr lang="en-US" sz="2800" dirty="0" smtClean="0">
                <a:solidFill>
                  <a:schemeClr val="bg1"/>
                </a:solidFill>
                <a:latin typeface="Amasis MT Pro Black" panose="02040A04050005020304" pitchFamily="18" charset="0"/>
              </a:rPr>
              <a:t>is to </a:t>
            </a:r>
            <a:r>
              <a:rPr lang="en-US" sz="2800" dirty="0">
                <a:solidFill>
                  <a:schemeClr val="bg1"/>
                </a:solidFill>
                <a:latin typeface="Amasis MT Pro Black" panose="02040A04050005020304" pitchFamily="18" charset="0"/>
              </a:rPr>
              <a:t>be determined later and will depend on the progress made to advance in the different regions.</a:t>
            </a:r>
          </a:p>
        </p:txBody>
      </p:sp>
    </p:spTree>
    <p:extLst>
      <p:ext uri="{BB962C8B-B14F-4D97-AF65-F5344CB8AC3E}">
        <p14:creationId xmlns:p14="http://schemas.microsoft.com/office/powerpoint/2010/main" xmlns="" val="360463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AA5177A-2585-E4F4-6F29-E243D8E104AD}"/>
              </a:ext>
            </a:extLst>
          </p:cNvPr>
          <p:cNvSpPr/>
          <p:nvPr/>
        </p:nvSpPr>
        <p:spPr>
          <a:xfrm>
            <a:off x="3807" y="0"/>
            <a:ext cx="471039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xmlns="" id="{596E74A6-77B3-06D3-96C9-6A78FA037B89}"/>
              </a:ext>
            </a:extLst>
          </p:cNvPr>
          <p:cNvSpPr>
            <a:spLocks noGrp="1"/>
          </p:cNvSpPr>
          <p:nvPr>
            <p:ph type="dt" sz="half" idx="10"/>
          </p:nvPr>
        </p:nvSpPr>
        <p:spPr/>
        <p:txBody>
          <a:bodyPr/>
          <a:lstStyle/>
          <a:p>
            <a:endParaRPr lang="en-US" dirty="0"/>
          </a:p>
        </p:txBody>
      </p:sp>
      <p:pic>
        <p:nvPicPr>
          <p:cNvPr id="9" name="Picture 8" descr="Boats on the water with a city in the background&#10;&#10;Description automatically generated">
            <a:extLst>
              <a:ext uri="{FF2B5EF4-FFF2-40B4-BE49-F238E27FC236}">
                <a16:creationId xmlns:a16="http://schemas.microsoft.com/office/drawing/2014/main" xmlns="" id="{282099A2-C75B-864C-6B40-558F4EF282D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45737" y="-4379"/>
            <a:ext cx="7442456" cy="6862379"/>
          </a:xfrm>
          <a:prstGeom prst="rect">
            <a:avLst/>
          </a:prstGeom>
        </p:spPr>
      </p:pic>
      <p:sp>
        <p:nvSpPr>
          <p:cNvPr id="12" name="TextBox 11">
            <a:extLst>
              <a:ext uri="{FF2B5EF4-FFF2-40B4-BE49-F238E27FC236}">
                <a16:creationId xmlns:a16="http://schemas.microsoft.com/office/drawing/2014/main" xmlns="" id="{9FFED69F-2D3C-33B2-3530-AA18B7243161}"/>
              </a:ext>
            </a:extLst>
          </p:cNvPr>
          <p:cNvSpPr txBox="1"/>
          <p:nvPr/>
        </p:nvSpPr>
        <p:spPr>
          <a:xfrm>
            <a:off x="348903" y="990654"/>
            <a:ext cx="4112738" cy="4401205"/>
          </a:xfrm>
          <a:prstGeom prst="rect">
            <a:avLst/>
          </a:prstGeom>
          <a:noFill/>
        </p:spPr>
        <p:txBody>
          <a:bodyPr wrap="square" rtlCol="0">
            <a:spAutoFit/>
          </a:bodyPr>
          <a:lstStyle/>
          <a:p>
            <a:r>
              <a:rPr lang="en-US" sz="2800" b="1" dirty="0">
                <a:solidFill>
                  <a:schemeClr val="bg1"/>
                </a:solidFill>
                <a:latin typeface="Amasis MT Pro" panose="02040504050005020304" pitchFamily="18" charset="0"/>
              </a:rPr>
              <a:t>THOUGHTS!</a:t>
            </a:r>
          </a:p>
          <a:p>
            <a:endParaRPr lang="en-US" sz="2800" b="1" dirty="0">
              <a:solidFill>
                <a:schemeClr val="bg1"/>
              </a:solidFill>
              <a:latin typeface="Amasis MT Pro" panose="02040504050005020304" pitchFamily="18" charset="0"/>
            </a:endParaRPr>
          </a:p>
          <a:p>
            <a:endParaRPr lang="en-US" sz="2800" b="1" dirty="0">
              <a:solidFill>
                <a:schemeClr val="bg1"/>
              </a:solidFill>
              <a:latin typeface="Amasis MT Pro" panose="02040504050005020304" pitchFamily="18" charset="0"/>
            </a:endParaRPr>
          </a:p>
          <a:p>
            <a:r>
              <a:rPr lang="en-US" sz="2800" b="1" dirty="0">
                <a:solidFill>
                  <a:schemeClr val="bg1"/>
                </a:solidFill>
                <a:latin typeface="Amasis MT Pro" panose="02040504050005020304" pitchFamily="18" charset="0"/>
              </a:rPr>
              <a:t>Prayer is not about how articulate our speech is. It is about the condition of the heart. It is about your </a:t>
            </a:r>
            <a:r>
              <a:rPr lang="en-US" sz="2800" b="1" dirty="0" smtClean="0">
                <a:solidFill>
                  <a:schemeClr val="bg1"/>
                </a:solidFill>
                <a:latin typeface="Amasis MT Pro" panose="02040504050005020304" pitchFamily="18" charset="0"/>
              </a:rPr>
              <a:t>relationship </a:t>
            </a:r>
            <a:r>
              <a:rPr lang="en-US" sz="2800" b="1" dirty="0">
                <a:solidFill>
                  <a:schemeClr val="bg1"/>
                </a:solidFill>
                <a:latin typeface="Amasis MT Pro" panose="02040504050005020304" pitchFamily="18" charset="0"/>
              </a:rPr>
              <a:t>with God and about </a:t>
            </a:r>
            <a:r>
              <a:rPr lang="en-US" sz="2800" b="1" dirty="0" smtClean="0">
                <a:solidFill>
                  <a:schemeClr val="bg1"/>
                </a:solidFill>
                <a:latin typeface="Amasis MT Pro" panose="02040504050005020304" pitchFamily="18" charset="0"/>
              </a:rPr>
              <a:t>holy </a:t>
            </a:r>
            <a:r>
              <a:rPr lang="en-US" sz="2800" b="1" dirty="0">
                <a:solidFill>
                  <a:schemeClr val="bg1"/>
                </a:solidFill>
                <a:latin typeface="Amasis MT Pro" panose="02040504050005020304" pitchFamily="18" charset="0"/>
              </a:rPr>
              <a:t>l</a:t>
            </a:r>
            <a:r>
              <a:rPr lang="en-US" sz="2800" b="1" dirty="0" smtClean="0">
                <a:solidFill>
                  <a:schemeClr val="bg1"/>
                </a:solidFill>
                <a:latin typeface="Amasis MT Pro" panose="02040504050005020304" pitchFamily="18" charset="0"/>
              </a:rPr>
              <a:t>iving</a:t>
            </a:r>
            <a:r>
              <a:rPr lang="en-US" sz="2800" dirty="0">
                <a:latin typeface="Amasis MT Pro" panose="02040504050005020304" pitchFamily="18" charset="0"/>
              </a:rPr>
              <a:t>. </a:t>
            </a:r>
          </a:p>
        </p:txBody>
      </p:sp>
      <p:sp>
        <p:nvSpPr>
          <p:cNvPr id="15" name="TextBox 14">
            <a:extLst>
              <a:ext uri="{FF2B5EF4-FFF2-40B4-BE49-F238E27FC236}">
                <a16:creationId xmlns:a16="http://schemas.microsoft.com/office/drawing/2014/main" xmlns="" id="{346ECBFE-7BC8-52FD-B8E5-544EF4F98A56}"/>
              </a:ext>
            </a:extLst>
          </p:cNvPr>
          <p:cNvSpPr txBox="1"/>
          <p:nvPr/>
        </p:nvSpPr>
        <p:spPr>
          <a:xfrm>
            <a:off x="5233437" y="5085644"/>
            <a:ext cx="6467056" cy="1384995"/>
          </a:xfrm>
          <a:prstGeom prst="rect">
            <a:avLst/>
          </a:prstGeom>
          <a:noFill/>
        </p:spPr>
        <p:txBody>
          <a:bodyPr wrap="square" rtlCol="0">
            <a:spAutoFit/>
          </a:bodyPr>
          <a:lstStyle/>
          <a:p>
            <a:r>
              <a:rPr lang="en-US" sz="2400" i="1" dirty="0">
                <a:solidFill>
                  <a:schemeClr val="bg1"/>
                </a:solidFill>
                <a:latin typeface="Amasis MT Pro Black" panose="02040A04050005020304" pitchFamily="18" charset="0"/>
              </a:rPr>
              <a:t>….. Always remember to ‘Pray for those no one is praying for. Pray for the unseen’</a:t>
            </a:r>
            <a:endParaRPr lang="en-US" dirty="0"/>
          </a:p>
          <a:p>
            <a:r>
              <a:rPr lang="en-US" dirty="0"/>
              <a:t/>
            </a:r>
            <a:br>
              <a:rPr lang="en-US" dirty="0"/>
            </a:br>
            <a:endParaRPr lang="en-US" dirty="0"/>
          </a:p>
        </p:txBody>
      </p:sp>
    </p:spTree>
    <p:extLst>
      <p:ext uri="{BB962C8B-B14F-4D97-AF65-F5344CB8AC3E}">
        <p14:creationId xmlns:p14="http://schemas.microsoft.com/office/powerpoint/2010/main" xmlns="" val="219965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xmlns="" id="{EC0D392E-82AA-A0FB-17D0-03C09761DA66}"/>
              </a:ext>
            </a:extLst>
          </p:cNvPr>
          <p:cNvPicPr>
            <a:picLocks noGrp="1" noChangeAspect="1"/>
          </p:cNvPicPr>
          <p:nvPr>
            <p:ph type="pic" sz="quarter" idx="13"/>
          </p:nvPr>
        </p:nvPicPr>
        <p:blipFill rotWithShape="1">
          <a:blip r:embed="rId3"/>
          <a:srcRect t="7802" b="7802"/>
          <a:stretch/>
        </p:blipFill>
        <p:spPr/>
      </p:pic>
      <p:pic>
        <p:nvPicPr>
          <p:cNvPr id="2" name="Picture 1">
            <a:extLst>
              <a:ext uri="{FF2B5EF4-FFF2-40B4-BE49-F238E27FC236}">
                <a16:creationId xmlns:a16="http://schemas.microsoft.com/office/drawing/2014/main" xmlns="" id="{5076E2D6-DBB7-3537-E7F3-9CAE2C0FFEC8}"/>
              </a:ext>
            </a:extLst>
          </p:cNvPr>
          <p:cNvPicPr>
            <a:picLocks noChangeAspect="1"/>
          </p:cNvPicPr>
          <p:nvPr/>
        </p:nvPicPr>
        <p:blipFill>
          <a:blip r:embed="rId4"/>
          <a:stretch>
            <a:fillRect/>
          </a:stretch>
        </p:blipFill>
        <p:spPr>
          <a:xfrm>
            <a:off x="552195" y="8"/>
            <a:ext cx="11083160" cy="6857992"/>
          </a:xfrm>
          <a:prstGeom prst="rect">
            <a:avLst/>
          </a:prstGeom>
        </p:spPr>
      </p:pic>
      <p:sp>
        <p:nvSpPr>
          <p:cNvPr id="7" name="Title 6">
            <a:extLst>
              <a:ext uri="{FF2B5EF4-FFF2-40B4-BE49-F238E27FC236}">
                <a16:creationId xmlns:a16="http://schemas.microsoft.com/office/drawing/2014/main" xmlns="" id="{85224AF3-8A06-5D1E-F762-4E225CD6443A}"/>
              </a:ext>
            </a:extLst>
          </p:cNvPr>
          <p:cNvSpPr>
            <a:spLocks noGrp="1"/>
          </p:cNvSpPr>
          <p:nvPr>
            <p:ph type="ctrTitle"/>
          </p:nvPr>
        </p:nvSpPr>
        <p:spPr>
          <a:xfrm>
            <a:off x="1970690" y="252249"/>
            <a:ext cx="7623210" cy="1790964"/>
          </a:xfrm>
        </p:spPr>
        <p:txBody>
          <a:bodyPr>
            <a:noAutofit/>
          </a:bodyPr>
          <a:lstStyle/>
          <a:p>
            <a:r>
              <a:rPr lang="en-US" sz="6000" dirty="0">
                <a:solidFill>
                  <a:schemeClr val="bg1"/>
                </a:solidFill>
                <a:latin typeface="Amasis MT Pro Black" panose="02040A04050005020304" pitchFamily="18" charset="0"/>
                <a:cs typeface="Aharoni" panose="02010803020104030203" pitchFamily="2" charset="-79"/>
              </a:rPr>
              <a:t>Next Steps Recommendations</a:t>
            </a:r>
            <a:endParaRPr lang="en-US" sz="6000" dirty="0">
              <a:latin typeface="Amasis MT Pro Black" panose="02040A04050005020304" pitchFamily="18" charset="0"/>
            </a:endParaRPr>
          </a:p>
        </p:txBody>
      </p:sp>
      <p:sp>
        <p:nvSpPr>
          <p:cNvPr id="3" name="TextBox 2">
            <a:extLst>
              <a:ext uri="{FF2B5EF4-FFF2-40B4-BE49-F238E27FC236}">
                <a16:creationId xmlns:a16="http://schemas.microsoft.com/office/drawing/2014/main" xmlns="" id="{6214609D-43B6-34B9-D7D5-402895C5FAF0}"/>
              </a:ext>
            </a:extLst>
          </p:cNvPr>
          <p:cNvSpPr txBox="1"/>
          <p:nvPr/>
        </p:nvSpPr>
        <p:spPr>
          <a:xfrm>
            <a:off x="2695903" y="6282585"/>
            <a:ext cx="7315202" cy="646331"/>
          </a:xfrm>
          <a:prstGeom prst="rect">
            <a:avLst/>
          </a:prstGeom>
          <a:noFill/>
        </p:spPr>
        <p:txBody>
          <a:bodyPr wrap="square" rtlCol="0">
            <a:spAutoFit/>
          </a:bodyPr>
          <a:lstStyle/>
          <a:p>
            <a:r>
              <a:rPr lang="en-US" b="1" i="1" dirty="0">
                <a:latin typeface="Amasis MT Pro Black" panose="02040A04050005020304" pitchFamily="18" charset="0"/>
              </a:rPr>
              <a:t>During </a:t>
            </a:r>
            <a:r>
              <a:rPr lang="en-US" b="1" i="1" dirty="0" smtClean="0">
                <a:latin typeface="Amasis MT Pro Black" panose="02040A04050005020304" pitchFamily="18" charset="0"/>
              </a:rPr>
              <a:t>the Continental </a:t>
            </a:r>
            <a:r>
              <a:rPr lang="en-US" b="1" i="1" dirty="0">
                <a:latin typeface="Amasis MT Pro Black" panose="02040A04050005020304" pitchFamily="18" charset="0"/>
              </a:rPr>
              <a:t>Conference in </a:t>
            </a:r>
            <a:r>
              <a:rPr lang="en-US" b="1" i="1" dirty="0" smtClean="0">
                <a:latin typeface="Amasis MT Pro Black" panose="02040A04050005020304" pitchFamily="18" charset="0"/>
              </a:rPr>
              <a:t>Egypt (9</a:t>
            </a:r>
            <a:r>
              <a:rPr lang="en-US" b="1" i="1" baseline="30000" dirty="0" smtClean="0">
                <a:latin typeface="Amasis MT Pro Black" panose="02040A04050005020304" pitchFamily="18" charset="0"/>
              </a:rPr>
              <a:t>th</a:t>
            </a:r>
            <a:r>
              <a:rPr lang="en-US" b="1" i="1" dirty="0" smtClean="0">
                <a:latin typeface="Amasis MT Pro Black" panose="02040A04050005020304" pitchFamily="18" charset="0"/>
              </a:rPr>
              <a:t> </a:t>
            </a:r>
            <a:r>
              <a:rPr lang="en-US" b="1" i="1" dirty="0">
                <a:latin typeface="Amasis MT Pro Black" panose="02040A04050005020304" pitchFamily="18" charset="0"/>
              </a:rPr>
              <a:t>&amp; 10</a:t>
            </a:r>
            <a:r>
              <a:rPr lang="en-US" b="1" i="1" baseline="30000" dirty="0">
                <a:latin typeface="Amasis MT Pro Black" panose="02040A04050005020304" pitchFamily="18" charset="0"/>
              </a:rPr>
              <a:t>th</a:t>
            </a:r>
            <a:r>
              <a:rPr lang="en-US" b="1" i="1" dirty="0">
                <a:latin typeface="Amasis MT Pro Black" panose="02040A04050005020304" pitchFamily="18" charset="0"/>
              </a:rPr>
              <a:t> April, </a:t>
            </a:r>
            <a:r>
              <a:rPr lang="en-US" b="1" i="1" dirty="0" smtClean="0">
                <a:latin typeface="Amasis MT Pro Black" panose="02040A04050005020304" pitchFamily="18" charset="0"/>
              </a:rPr>
              <a:t>2024)</a:t>
            </a:r>
            <a:r>
              <a:rPr lang="en-US" i="1" dirty="0" smtClean="0">
                <a:solidFill>
                  <a:srgbClr val="1D2228"/>
                </a:solidFill>
                <a:effectLst/>
                <a:highlight>
                  <a:srgbClr val="FFFFFF"/>
                </a:highlight>
              </a:rPr>
              <a:t> </a:t>
            </a:r>
            <a:r>
              <a:rPr lang="en-US" sz="2400" i="1" dirty="0">
                <a:solidFill>
                  <a:srgbClr val="1D2228"/>
                </a:solidFill>
                <a:effectLst/>
                <a:highlight>
                  <a:srgbClr val="FFFFFF"/>
                </a:highlight>
              </a:rPr>
              <a:t/>
            </a:r>
            <a:br>
              <a:rPr lang="en-US" sz="2400" i="1" dirty="0">
                <a:solidFill>
                  <a:srgbClr val="1D2228"/>
                </a:solidFill>
                <a:effectLst/>
                <a:highlight>
                  <a:srgbClr val="FFFFFF"/>
                </a:highlight>
              </a:rPr>
            </a:br>
            <a:endParaRPr lang="en-US" dirty="0"/>
          </a:p>
        </p:txBody>
      </p:sp>
    </p:spTree>
    <p:extLst>
      <p:ext uri="{BB962C8B-B14F-4D97-AF65-F5344CB8AC3E}">
        <p14:creationId xmlns:p14="http://schemas.microsoft.com/office/powerpoint/2010/main" xmlns="" val="108971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a church&#10;&#10;Description automatically generated">
            <a:extLst>
              <a:ext uri="{FF2B5EF4-FFF2-40B4-BE49-F238E27FC236}">
                <a16:creationId xmlns:a16="http://schemas.microsoft.com/office/drawing/2014/main" xmlns="" id="{990A2B00-1B9E-65E9-4F9D-1D9950368E2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0888" y="-18427"/>
            <a:ext cx="7189076" cy="6858273"/>
          </a:xfrm>
          <a:prstGeom prst="rect">
            <a:avLst/>
          </a:prstGeom>
        </p:spPr>
      </p:pic>
      <p:sp>
        <p:nvSpPr>
          <p:cNvPr id="2" name="Title 1">
            <a:extLst>
              <a:ext uri="{FF2B5EF4-FFF2-40B4-BE49-F238E27FC236}">
                <a16:creationId xmlns:a16="http://schemas.microsoft.com/office/drawing/2014/main" xmlns="" id="{43C2181D-911C-1343-7267-E35AC86CCA0E}"/>
              </a:ext>
            </a:extLst>
          </p:cNvPr>
          <p:cNvSpPr>
            <a:spLocks noGrp="1"/>
          </p:cNvSpPr>
          <p:nvPr>
            <p:ph type="title"/>
          </p:nvPr>
        </p:nvSpPr>
        <p:spPr>
          <a:xfrm>
            <a:off x="5060889" y="-18427"/>
            <a:ext cx="7189075" cy="2039074"/>
          </a:xfrm>
          <a:noFill/>
        </p:spPr>
        <p:txBody>
          <a:bodyPr>
            <a:noAutofit/>
          </a:bodyPr>
          <a:lstStyle/>
          <a:p>
            <a:r>
              <a:rPr lang="en-US" sz="4800" dirty="0">
                <a:solidFill>
                  <a:schemeClr val="bg1"/>
                </a:solidFill>
                <a:latin typeface="Amasis MT Pro Black" panose="02040A04050005020304" pitchFamily="18" charset="0"/>
              </a:rPr>
              <a:t> </a:t>
            </a:r>
            <a:r>
              <a:rPr lang="en-US" sz="4800" dirty="0">
                <a:solidFill>
                  <a:schemeClr val="bg1"/>
                </a:solidFill>
                <a:latin typeface="Amasis MT Pro Black" panose="02040A04050005020304" pitchFamily="18" charset="0"/>
                <a:cs typeface="Aharoni" panose="02010803020104030203" pitchFamily="2" charset="-79"/>
              </a:rPr>
              <a:t>PRAY! PRAY!! PRAY!!!</a:t>
            </a:r>
            <a:r>
              <a:rPr lang="en-US" dirty="0">
                <a:solidFill>
                  <a:schemeClr val="bg1"/>
                </a:solidFill>
                <a:latin typeface="Amasis MT Pro Black" panose="02040A04050005020304" pitchFamily="18" charset="0"/>
                <a:cs typeface="Aharoni" panose="02010803020104030203" pitchFamily="2" charset="-79"/>
              </a:rPr>
              <a:t/>
            </a:r>
            <a:br>
              <a:rPr lang="en-US" dirty="0">
                <a:solidFill>
                  <a:schemeClr val="bg1"/>
                </a:solidFill>
                <a:latin typeface="Amasis MT Pro Black" panose="02040A04050005020304" pitchFamily="18" charset="0"/>
                <a:cs typeface="Aharoni" panose="02010803020104030203" pitchFamily="2" charset="-79"/>
              </a:rPr>
            </a:br>
            <a:r>
              <a:rPr lang="en-US" dirty="0">
                <a:solidFill>
                  <a:schemeClr val="bg1"/>
                </a:solidFill>
                <a:latin typeface="Amasis MT Pro Black" panose="02040A04050005020304" pitchFamily="18" charset="0"/>
                <a:cs typeface="Aharoni" panose="02010803020104030203" pitchFamily="2" charset="-79"/>
              </a:rPr>
              <a:t>     </a:t>
            </a:r>
          </a:p>
        </p:txBody>
      </p:sp>
      <p:sp>
        <p:nvSpPr>
          <p:cNvPr id="4" name="Date Placeholder 3">
            <a:extLst>
              <a:ext uri="{FF2B5EF4-FFF2-40B4-BE49-F238E27FC236}">
                <a16:creationId xmlns:a16="http://schemas.microsoft.com/office/drawing/2014/main" xmlns="" id="{A665FFE5-A84F-6540-E500-752EBB229232}"/>
              </a:ext>
            </a:extLst>
          </p:cNvPr>
          <p:cNvSpPr>
            <a:spLocks noGrp="1"/>
          </p:cNvSpPr>
          <p:nvPr>
            <p:ph type="dt" sz="half" idx="10"/>
          </p:nvPr>
        </p:nvSpPr>
        <p:spPr/>
        <p:txBody>
          <a:bodyPr/>
          <a:lstStyle/>
          <a:p>
            <a:r>
              <a:rPr lang="en-US"/>
              <a:t>20XX</a:t>
            </a:r>
            <a:endParaRPr lang="en-US" dirty="0"/>
          </a:p>
        </p:txBody>
      </p:sp>
      <p:sp>
        <p:nvSpPr>
          <p:cNvPr id="10" name="Rectangle: Rounded Corners 9">
            <a:extLst>
              <a:ext uri="{FF2B5EF4-FFF2-40B4-BE49-F238E27FC236}">
                <a16:creationId xmlns:a16="http://schemas.microsoft.com/office/drawing/2014/main" xmlns="" id="{07F9704C-478E-41C0-964B-4E6E735047B4}"/>
              </a:ext>
            </a:extLst>
          </p:cNvPr>
          <p:cNvSpPr/>
          <p:nvPr/>
        </p:nvSpPr>
        <p:spPr>
          <a:xfrm>
            <a:off x="284095" y="1245474"/>
            <a:ext cx="4571684" cy="4083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8780021-22D7-3D97-F878-B6ED507A9529}"/>
              </a:ext>
            </a:extLst>
          </p:cNvPr>
          <p:cNvSpPr txBox="1"/>
          <p:nvPr/>
        </p:nvSpPr>
        <p:spPr>
          <a:xfrm>
            <a:off x="496771" y="1856437"/>
            <a:ext cx="4146331" cy="3108543"/>
          </a:xfrm>
          <a:prstGeom prst="rect">
            <a:avLst/>
          </a:prstGeom>
          <a:noFill/>
        </p:spPr>
        <p:txBody>
          <a:bodyPr wrap="square" rtlCol="0">
            <a:spAutoFit/>
          </a:bodyPr>
          <a:lstStyle/>
          <a:p>
            <a:pPr algn="ctr"/>
            <a:r>
              <a:rPr lang="en-US" sz="2800" b="1" i="0" dirty="0">
                <a:solidFill>
                  <a:srgbClr val="1D2228"/>
                </a:solidFill>
                <a:effectLst/>
                <a:highlight>
                  <a:srgbClr val="FFFFFF"/>
                </a:highlight>
                <a:latin typeface="Amasis MT Pro" panose="02040504050005020304" pitchFamily="18" charset="0"/>
              </a:rPr>
              <a:t>Our vision and mission can only be actualized as we persist in prayer. We must continue to pray for the continental challenges</a:t>
            </a:r>
            <a:r>
              <a:rPr lang="en-US" sz="2800" b="1" i="0" dirty="0">
                <a:solidFill>
                  <a:srgbClr val="1D2228"/>
                </a:solidFill>
                <a:effectLst/>
                <a:highlight>
                  <a:srgbClr val="FFFFFF"/>
                </a:highlight>
                <a:latin typeface="Helvetica Neue"/>
              </a:rPr>
              <a:t>.</a:t>
            </a:r>
            <a:r>
              <a:rPr lang="en-US" sz="2800" dirty="0"/>
              <a:t/>
            </a:r>
            <a:br>
              <a:rPr lang="en-US" sz="2800" dirty="0"/>
            </a:br>
            <a:endParaRPr lang="en-US" sz="2800" dirty="0"/>
          </a:p>
        </p:txBody>
      </p:sp>
      <p:sp>
        <p:nvSpPr>
          <p:cNvPr id="12" name="TextBox 11">
            <a:extLst>
              <a:ext uri="{FF2B5EF4-FFF2-40B4-BE49-F238E27FC236}">
                <a16:creationId xmlns:a16="http://schemas.microsoft.com/office/drawing/2014/main" xmlns="" id="{79F92779-246A-6653-2815-1F641E6E2DB9}"/>
              </a:ext>
            </a:extLst>
          </p:cNvPr>
          <p:cNvSpPr txBox="1"/>
          <p:nvPr/>
        </p:nvSpPr>
        <p:spPr>
          <a:xfrm>
            <a:off x="5581310" y="1060808"/>
            <a:ext cx="6610690" cy="369332"/>
          </a:xfrm>
          <a:prstGeom prst="rect">
            <a:avLst/>
          </a:prstGeom>
          <a:noFill/>
        </p:spPr>
        <p:txBody>
          <a:bodyPr wrap="square" rtlCol="0">
            <a:spAutoFit/>
          </a:bodyPr>
          <a:lstStyle/>
          <a:p>
            <a:r>
              <a:rPr lang="en-US" b="0" i="0" dirty="0">
                <a:solidFill>
                  <a:srgbClr val="1D2228"/>
                </a:solidFill>
                <a:effectLst/>
                <a:highlight>
                  <a:srgbClr val="FFFFFF"/>
                </a:highlight>
                <a:latin typeface="Amasis MT Pro Light" panose="020F0502020204030204" pitchFamily="18" charset="0"/>
              </a:rPr>
              <a:t>FOR THE CONTINENTAL CHALLENGES FACING AFRICA</a:t>
            </a:r>
            <a:endParaRPr lang="en-US" dirty="0">
              <a:latin typeface="Amasis MT Pro Light" panose="020F0502020204030204" pitchFamily="18" charset="0"/>
            </a:endParaRPr>
          </a:p>
        </p:txBody>
      </p:sp>
    </p:spTree>
    <p:extLst>
      <p:ext uri="{BB962C8B-B14F-4D97-AF65-F5344CB8AC3E}">
        <p14:creationId xmlns:p14="http://schemas.microsoft.com/office/powerpoint/2010/main" xmlns="" val="416955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0034E89-1952-5288-08A0-70A4A73BE39E}"/>
              </a:ext>
            </a:extLst>
          </p:cNvPr>
          <p:cNvSpPr>
            <a:spLocks noGrp="1"/>
          </p:cNvSpPr>
          <p:nvPr>
            <p:ph type="ctrTitle"/>
          </p:nvPr>
        </p:nvSpPr>
        <p:spPr>
          <a:xfrm>
            <a:off x="299545" y="4877550"/>
            <a:ext cx="11493062" cy="1806056"/>
          </a:xfrm>
          <a:noFill/>
        </p:spPr>
        <p:txBody>
          <a:bodyPr anchor="ctr"/>
          <a:lstStyle/>
          <a:p>
            <a:r>
              <a:rPr lang="en-US" sz="2400" b="0" i="0" dirty="0">
                <a:solidFill>
                  <a:srgbClr val="1D2228"/>
                </a:solidFill>
                <a:effectLst/>
                <a:highlight>
                  <a:srgbClr val="FFFFFF"/>
                </a:highlight>
                <a:latin typeface="Aharoni" panose="02010803020104030203" pitchFamily="2" charset="-79"/>
                <a:cs typeface="Aharoni" panose="02010803020104030203" pitchFamily="2" charset="-79"/>
              </a:rPr>
              <a:t> </a:t>
            </a:r>
            <a:r>
              <a:rPr lang="en-US" sz="2000" b="1" i="0" dirty="0">
                <a:solidFill>
                  <a:srgbClr val="1D2228"/>
                </a:solidFill>
                <a:effectLst/>
                <a:highlight>
                  <a:srgbClr val="FFFFFF"/>
                </a:highlight>
                <a:latin typeface="Amasis MT Pro" panose="02040504050005020304" pitchFamily="18" charset="0"/>
                <a:cs typeface="Aharoni" panose="02010803020104030203" pitchFamily="2" charset="-79"/>
              </a:rPr>
              <a:t>Let us continue to observe and pray for the </a:t>
            </a:r>
            <a:r>
              <a:rPr lang="en-US" sz="2000" b="1" i="0" dirty="0" smtClean="0">
                <a:solidFill>
                  <a:srgbClr val="1D2228"/>
                </a:solidFill>
                <a:effectLst/>
                <a:highlight>
                  <a:srgbClr val="FFFFFF"/>
                </a:highlight>
                <a:latin typeface="Amasis MT Pro" panose="02040504050005020304" pitchFamily="18" charset="0"/>
                <a:cs typeface="Aharoni" panose="02010803020104030203" pitchFamily="2" charset="-79"/>
              </a:rPr>
              <a:t>four </a:t>
            </a:r>
            <a:r>
              <a:rPr lang="en-US" sz="2000" b="1" i="0" dirty="0">
                <a:solidFill>
                  <a:srgbClr val="1D2228"/>
                </a:solidFill>
                <a:effectLst/>
                <a:highlight>
                  <a:srgbClr val="FFFFFF"/>
                </a:highlight>
                <a:latin typeface="Amasis MT Pro" panose="02040504050005020304" pitchFamily="18" charset="0"/>
                <a:cs typeface="Aharoni" panose="02010803020104030203" pitchFamily="2" charset="-79"/>
              </a:rPr>
              <a:t>Global Days of Prayer, namely, the Global Day of Prayer for the Buddhist World, the Global Day of Prayer for the Muslim World, the Global Day of Prayer for the Muslim </a:t>
            </a:r>
            <a:r>
              <a:rPr lang="en-US" sz="2000" b="1" i="0" dirty="0" smtClean="0">
                <a:solidFill>
                  <a:srgbClr val="1D2228"/>
                </a:solidFill>
                <a:effectLst/>
                <a:highlight>
                  <a:srgbClr val="FFFFFF"/>
                </a:highlight>
                <a:latin typeface="Amasis MT Pro" panose="02040504050005020304" pitchFamily="18" charset="0"/>
                <a:cs typeface="Aharoni" panose="02010803020104030203" pitchFamily="2" charset="-79"/>
              </a:rPr>
              <a:t>World, </a:t>
            </a:r>
            <a:r>
              <a:rPr lang="en-US" sz="2000" b="1" i="0" dirty="0">
                <a:solidFill>
                  <a:srgbClr val="1D2228"/>
                </a:solidFill>
                <a:effectLst/>
                <a:highlight>
                  <a:srgbClr val="FFFFFF"/>
                </a:highlight>
                <a:latin typeface="Amasis MT Pro" panose="02040504050005020304" pitchFamily="18" charset="0"/>
                <a:cs typeface="Aharoni" panose="02010803020104030203" pitchFamily="2" charset="-79"/>
              </a:rPr>
              <a:t>and the Global Day of Prayer for the Jewish </a:t>
            </a:r>
            <a:r>
              <a:rPr lang="en-US" sz="2000" b="1" i="0" dirty="0" smtClean="0">
                <a:solidFill>
                  <a:srgbClr val="1D2228"/>
                </a:solidFill>
                <a:effectLst/>
                <a:highlight>
                  <a:srgbClr val="FFFFFF"/>
                </a:highlight>
                <a:latin typeface="Amasis MT Pro" panose="02040504050005020304" pitchFamily="18" charset="0"/>
                <a:cs typeface="Aharoni" panose="02010803020104030203" pitchFamily="2" charset="-79"/>
              </a:rPr>
              <a:t>World.</a:t>
            </a:r>
            <a:endParaRPr lang="en-US" sz="2000" b="1" dirty="0">
              <a:latin typeface="Amasis MT Pro" panose="02040504050005020304" pitchFamily="18" charset="0"/>
              <a:cs typeface="Aharoni" panose="02010803020104030203" pitchFamily="2" charset="-79"/>
            </a:endParaRPr>
          </a:p>
        </p:txBody>
      </p:sp>
      <p:pic>
        <p:nvPicPr>
          <p:cNvPr id="109" name="Picture Placeholder 4" descr="Photo of a surfer in the barrel of a wave">
            <a:extLst>
              <a:ext uri="{FF2B5EF4-FFF2-40B4-BE49-F238E27FC236}">
                <a16:creationId xmlns:a16="http://schemas.microsoft.com/office/drawing/2014/main" xmlns="" id="{D8EE3B24-7365-A231-2BD2-CE01EF58E3BB}"/>
              </a:ext>
            </a:extLst>
          </p:cNvPr>
          <p:cNvPicPr>
            <a:picLocks noGrp="1" noChangeAspect="1"/>
          </p:cNvPicPr>
          <p:nvPr>
            <p:ph type="pic" sz="quarter" idx="13"/>
          </p:nvPr>
        </p:nvPicPr>
        <p:blipFill rotWithShape="1">
          <a:blip r:embed="rId3"/>
          <a:srcRect t="17270" b="17270"/>
          <a:stretch/>
        </p:blipFill>
        <p:spPr/>
      </p:pic>
      <p:sp>
        <p:nvSpPr>
          <p:cNvPr id="2" name="Date Placeholder 1">
            <a:extLst>
              <a:ext uri="{FF2B5EF4-FFF2-40B4-BE49-F238E27FC236}">
                <a16:creationId xmlns:a16="http://schemas.microsoft.com/office/drawing/2014/main" xmlns="" id="{FDEFB9C7-4F4E-2018-4990-883919E55EB7}"/>
              </a:ext>
            </a:extLst>
          </p:cNvPr>
          <p:cNvSpPr>
            <a:spLocks noGrp="1"/>
          </p:cNvSpPr>
          <p:nvPr>
            <p:ph type="dt" sz="half" idx="10"/>
          </p:nvPr>
        </p:nvSpPr>
        <p:spPr/>
        <p:txBody>
          <a:bodyPr/>
          <a:lstStyle/>
          <a:p>
            <a:r>
              <a:rPr lang="en-US"/>
              <a:t>20XX</a:t>
            </a:r>
            <a:endParaRPr lang="en-US" dirty="0"/>
          </a:p>
        </p:txBody>
      </p:sp>
      <p:pic>
        <p:nvPicPr>
          <p:cNvPr id="5" name="Picture 4" descr="A large crowd of people in a room&#10;&#10;Description automatically generated">
            <a:extLst>
              <a:ext uri="{FF2B5EF4-FFF2-40B4-BE49-F238E27FC236}">
                <a16:creationId xmlns:a16="http://schemas.microsoft.com/office/drawing/2014/main" xmlns="" id="{4967FAE6-A6C3-A465-E504-0B4A9141613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62" y="0"/>
            <a:ext cx="12192000" cy="5060731"/>
          </a:xfrm>
          <a:prstGeom prst="rect">
            <a:avLst/>
          </a:prstGeom>
        </p:spPr>
      </p:pic>
    </p:spTree>
    <p:extLst>
      <p:ext uri="{BB962C8B-B14F-4D97-AF65-F5344CB8AC3E}">
        <p14:creationId xmlns:p14="http://schemas.microsoft.com/office/powerpoint/2010/main" xmlns="" val="305808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BD29408-FCC1-516D-98B2-8FCAACC6080C}"/>
              </a:ext>
            </a:extLst>
          </p:cNvPr>
          <p:cNvSpPr/>
          <p:nvPr/>
        </p:nvSpPr>
        <p:spPr>
          <a:xfrm>
            <a:off x="8371490" y="0"/>
            <a:ext cx="382051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54ABE40-AA00-F366-A36A-B3F1AADBF025}"/>
              </a:ext>
            </a:extLst>
          </p:cNvPr>
          <p:cNvSpPr>
            <a:spLocks noGrp="1"/>
          </p:cNvSpPr>
          <p:nvPr>
            <p:ph type="ctrTitle"/>
          </p:nvPr>
        </p:nvSpPr>
        <p:spPr>
          <a:xfrm>
            <a:off x="8629745" y="2207172"/>
            <a:ext cx="3284483" cy="2472818"/>
          </a:xfrm>
          <a:noFill/>
        </p:spPr>
        <p:txBody>
          <a:bodyPr>
            <a:noAutofit/>
          </a:bodyPr>
          <a:lstStyle/>
          <a:p>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r>
              <a:rPr lang="en-US" sz="2400" b="0" i="0" dirty="0">
                <a:solidFill>
                  <a:srgbClr val="1D2228"/>
                </a:solidFill>
                <a:effectLst/>
                <a:highlight>
                  <a:srgbClr val="FFFFFF"/>
                </a:highlight>
                <a:latin typeface="Helvetica Neue"/>
              </a:rPr>
              <a:t/>
            </a:r>
            <a:br>
              <a:rPr lang="en-US" sz="2400" b="0" i="0" dirty="0">
                <a:solidFill>
                  <a:srgbClr val="1D2228"/>
                </a:solidFill>
                <a:effectLst/>
                <a:highlight>
                  <a:srgbClr val="FFFFFF"/>
                </a:highlight>
                <a:latin typeface="Helvetica Neue"/>
              </a:rPr>
            </a:br>
            <a:endParaRPr lang="en-US" sz="2400" dirty="0"/>
          </a:p>
        </p:txBody>
      </p:sp>
      <p:sp>
        <p:nvSpPr>
          <p:cNvPr id="7" name="Date Placeholder 6">
            <a:extLst>
              <a:ext uri="{FF2B5EF4-FFF2-40B4-BE49-F238E27FC236}">
                <a16:creationId xmlns:a16="http://schemas.microsoft.com/office/drawing/2014/main" xmlns="" id="{F05E2382-4EE8-2ED5-8D79-EE286B12D6AD}"/>
              </a:ext>
            </a:extLst>
          </p:cNvPr>
          <p:cNvSpPr>
            <a:spLocks noGrp="1"/>
          </p:cNvSpPr>
          <p:nvPr>
            <p:ph type="dt" sz="half" idx="10"/>
          </p:nvPr>
        </p:nvSpPr>
        <p:spPr/>
        <p:txBody>
          <a:bodyPr/>
          <a:lstStyle/>
          <a:p>
            <a:r>
              <a:rPr lang="en-US"/>
              <a:t>20XX</a:t>
            </a:r>
            <a:endParaRPr lang="en-US" dirty="0"/>
          </a:p>
        </p:txBody>
      </p:sp>
      <p:pic>
        <p:nvPicPr>
          <p:cNvPr id="6" name="Picture 5" descr="A group of people posing for a photo&#10;&#10;Description automatically generated">
            <a:extLst>
              <a:ext uri="{FF2B5EF4-FFF2-40B4-BE49-F238E27FC236}">
                <a16:creationId xmlns:a16="http://schemas.microsoft.com/office/drawing/2014/main" xmlns="" id="{6128F4FE-CDB3-CA1E-44A7-916C9B8A5E3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8371490" cy="6858000"/>
          </a:xfrm>
          <a:prstGeom prst="rect">
            <a:avLst/>
          </a:prstGeom>
        </p:spPr>
      </p:pic>
      <p:sp>
        <p:nvSpPr>
          <p:cNvPr id="4" name="TextBox 3">
            <a:extLst>
              <a:ext uri="{FF2B5EF4-FFF2-40B4-BE49-F238E27FC236}">
                <a16:creationId xmlns:a16="http://schemas.microsoft.com/office/drawing/2014/main" xmlns="" id="{D09F85FD-AD76-160A-3643-2B9820670C85}"/>
              </a:ext>
            </a:extLst>
          </p:cNvPr>
          <p:cNvSpPr txBox="1"/>
          <p:nvPr/>
        </p:nvSpPr>
        <p:spPr>
          <a:xfrm>
            <a:off x="699690" y="462430"/>
            <a:ext cx="7350481" cy="954107"/>
          </a:xfrm>
          <a:prstGeom prst="rect">
            <a:avLst/>
          </a:prstGeom>
          <a:noFill/>
        </p:spPr>
        <p:txBody>
          <a:bodyPr wrap="square" rtlCol="0">
            <a:spAutoFit/>
          </a:bodyPr>
          <a:lstStyle/>
          <a:p>
            <a:pPr algn="ctr"/>
            <a:r>
              <a:rPr lang="en-US" sz="2800" b="0" i="0" dirty="0">
                <a:solidFill>
                  <a:srgbClr val="1D2228"/>
                </a:solidFill>
                <a:effectLst/>
                <a:highlight>
                  <a:srgbClr val="FFFFFF"/>
                </a:highlight>
                <a:latin typeface="Amasis MT Pro Black" panose="02040A04050005020304" pitchFamily="18" charset="0"/>
              </a:rPr>
              <a:t>REGIONAL MEETINGS AND THE REGIONAL TEAM REPORTS</a:t>
            </a:r>
            <a:endParaRPr lang="en-US" sz="2800" dirty="0">
              <a:latin typeface="Amasis MT Pro Black" panose="02040A04050005020304" pitchFamily="18" charset="0"/>
            </a:endParaRPr>
          </a:p>
        </p:txBody>
      </p:sp>
      <p:sp>
        <p:nvSpPr>
          <p:cNvPr id="18" name="TextBox 17">
            <a:extLst>
              <a:ext uri="{FF2B5EF4-FFF2-40B4-BE49-F238E27FC236}">
                <a16:creationId xmlns:a16="http://schemas.microsoft.com/office/drawing/2014/main" xmlns="" id="{6CCCBEA2-9698-FFF4-534B-114B7DAE1E47}"/>
              </a:ext>
            </a:extLst>
          </p:cNvPr>
          <p:cNvSpPr txBox="1"/>
          <p:nvPr/>
        </p:nvSpPr>
        <p:spPr>
          <a:xfrm>
            <a:off x="8436616" y="1166842"/>
            <a:ext cx="3690258" cy="4524315"/>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bg1"/>
                </a:solidFill>
                <a:latin typeface="Amasis MT Pro" panose="02040504050005020304" pitchFamily="18" charset="0"/>
              </a:rPr>
              <a:t>Monthly Regional prayer meetings to continue on stipulated days of the </a:t>
            </a:r>
            <a:r>
              <a:rPr lang="en-US" sz="2400" dirty="0" smtClean="0">
                <a:solidFill>
                  <a:schemeClr val="bg1"/>
                </a:solidFill>
                <a:latin typeface="Amasis MT Pro" panose="02040504050005020304" pitchFamily="18" charset="0"/>
              </a:rPr>
              <a:t>month.</a:t>
            </a:r>
            <a:endParaRPr lang="en-US" sz="2400" dirty="0">
              <a:solidFill>
                <a:schemeClr val="bg1"/>
              </a:solidFill>
              <a:latin typeface="Amasis MT Pro" panose="02040504050005020304" pitchFamily="18" charset="0"/>
            </a:endParaRPr>
          </a:p>
          <a:p>
            <a:pPr marL="285750" indent="-285750">
              <a:buFont typeface="Wingdings" panose="05000000000000000000" pitchFamily="2" charset="2"/>
              <a:buChar char="q"/>
            </a:pPr>
            <a:endParaRPr lang="en-US" sz="2400" dirty="0">
              <a:solidFill>
                <a:schemeClr val="bg1"/>
              </a:solidFill>
              <a:latin typeface="Amasis MT Pro" panose="02040504050005020304" pitchFamily="18" charset="0"/>
            </a:endParaRPr>
          </a:p>
          <a:p>
            <a:endParaRPr lang="en-US" sz="2400" dirty="0">
              <a:solidFill>
                <a:schemeClr val="bg1"/>
              </a:solidFill>
              <a:latin typeface="Amasis MT Pro" panose="02040504050005020304" pitchFamily="18" charset="0"/>
            </a:endParaRPr>
          </a:p>
          <a:p>
            <a:pPr marL="285750" indent="-285750">
              <a:buFont typeface="Wingdings" panose="05000000000000000000" pitchFamily="2" charset="2"/>
              <a:buChar char="q"/>
            </a:pPr>
            <a:r>
              <a:rPr lang="en-US" sz="2400" dirty="0">
                <a:solidFill>
                  <a:schemeClr val="bg1"/>
                </a:solidFill>
                <a:latin typeface="Amasis MT Pro" panose="02040504050005020304" pitchFamily="18" charset="0"/>
              </a:rPr>
              <a:t>Monthly attendance is encouraged </a:t>
            </a:r>
            <a:r>
              <a:rPr lang="en-US" sz="2400" dirty="0" smtClean="0">
                <a:solidFill>
                  <a:schemeClr val="bg1"/>
                </a:solidFill>
                <a:latin typeface="Amasis MT Pro" panose="02040504050005020304" pitchFamily="18" charset="0"/>
              </a:rPr>
              <a:t>and reports </a:t>
            </a:r>
            <a:r>
              <a:rPr lang="en-US" sz="2400" dirty="0">
                <a:solidFill>
                  <a:schemeClr val="bg1"/>
                </a:solidFill>
                <a:latin typeface="Amasis MT Pro" panose="02040504050005020304" pitchFamily="18" charset="0"/>
              </a:rPr>
              <a:t>to be compiled and forwarded to the Continental Secretary and </a:t>
            </a:r>
            <a:r>
              <a:rPr lang="en-US" sz="2400" dirty="0" smtClean="0">
                <a:solidFill>
                  <a:schemeClr val="bg1"/>
                </a:solidFill>
                <a:latin typeface="Amasis MT Pro" panose="02040504050005020304" pitchFamily="18" charset="0"/>
              </a:rPr>
              <a:t>Coordinator. </a:t>
            </a:r>
            <a:endParaRPr lang="en-US" sz="2400" dirty="0">
              <a:solidFill>
                <a:schemeClr val="bg1"/>
              </a:solidFill>
              <a:latin typeface="Amasis MT Pro" panose="02040504050005020304" pitchFamily="18" charset="0"/>
            </a:endParaRPr>
          </a:p>
        </p:txBody>
      </p:sp>
    </p:spTree>
    <p:extLst>
      <p:ext uri="{BB962C8B-B14F-4D97-AF65-F5344CB8AC3E}">
        <p14:creationId xmlns:p14="http://schemas.microsoft.com/office/powerpoint/2010/main" xmlns="" val="406123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53D8420-F799-13A1-9671-C0724C73944A}"/>
              </a:ext>
            </a:extLst>
          </p:cNvPr>
          <p:cNvSpPr/>
          <p:nvPr/>
        </p:nvSpPr>
        <p:spPr>
          <a:xfrm>
            <a:off x="0" y="110363"/>
            <a:ext cx="3436882" cy="67386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9B75BFE7-D693-1383-A653-055C9580E71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36882" y="9019"/>
            <a:ext cx="8755118" cy="6858000"/>
          </a:xfrm>
          <a:prstGeom prst="rect">
            <a:avLst/>
          </a:prstGeom>
        </p:spPr>
      </p:pic>
      <p:sp>
        <p:nvSpPr>
          <p:cNvPr id="2" name="Title 1">
            <a:extLst>
              <a:ext uri="{FF2B5EF4-FFF2-40B4-BE49-F238E27FC236}">
                <a16:creationId xmlns:a16="http://schemas.microsoft.com/office/drawing/2014/main" xmlns="" id="{8048E7BA-BD5F-0FCE-3ED4-C069C769876B}"/>
              </a:ext>
            </a:extLst>
          </p:cNvPr>
          <p:cNvSpPr>
            <a:spLocks noGrp="1"/>
          </p:cNvSpPr>
          <p:nvPr>
            <p:ph type="title"/>
          </p:nvPr>
        </p:nvSpPr>
        <p:spPr>
          <a:xfrm>
            <a:off x="6251568" y="9019"/>
            <a:ext cx="4989246" cy="1790514"/>
          </a:xfrm>
        </p:spPr>
        <p:txBody>
          <a:bodyPr>
            <a:normAutofit/>
          </a:bodyPr>
          <a:lstStyle/>
          <a:p>
            <a:r>
              <a:rPr lang="en-US" dirty="0">
                <a:solidFill>
                  <a:schemeClr val="bg1"/>
                </a:solidFill>
                <a:latin typeface="Amasis MT Pro Black" panose="02040A04050005020304" pitchFamily="18" charset="0"/>
              </a:rPr>
              <a:t>We Need Regional Councils in Central and North Africa</a:t>
            </a:r>
          </a:p>
        </p:txBody>
      </p:sp>
      <p:sp>
        <p:nvSpPr>
          <p:cNvPr id="4" name="Date Placeholder 3">
            <a:extLst>
              <a:ext uri="{FF2B5EF4-FFF2-40B4-BE49-F238E27FC236}">
                <a16:creationId xmlns:a16="http://schemas.microsoft.com/office/drawing/2014/main" xmlns="" id="{A667F826-4F2C-52A1-9751-3302B5B7B8B7}"/>
              </a:ext>
            </a:extLst>
          </p:cNvPr>
          <p:cNvSpPr>
            <a:spLocks noGrp="1"/>
          </p:cNvSpPr>
          <p:nvPr>
            <p:ph type="dt" sz="half" idx="10"/>
          </p:nvPr>
        </p:nvSpPr>
        <p:spPr/>
        <p:txBody>
          <a:bodyPr/>
          <a:lstStyle/>
          <a:p>
            <a:r>
              <a:rPr lang="en-US"/>
              <a:t>20XX</a:t>
            </a:r>
            <a:endParaRPr lang="en-US" dirty="0"/>
          </a:p>
        </p:txBody>
      </p:sp>
      <p:sp>
        <p:nvSpPr>
          <p:cNvPr id="9" name="TextBox 8">
            <a:extLst>
              <a:ext uri="{FF2B5EF4-FFF2-40B4-BE49-F238E27FC236}">
                <a16:creationId xmlns:a16="http://schemas.microsoft.com/office/drawing/2014/main" xmlns="" id="{29CC72CC-72AA-6196-44A7-08B2C2A539A6}"/>
              </a:ext>
            </a:extLst>
          </p:cNvPr>
          <p:cNvSpPr txBox="1"/>
          <p:nvPr/>
        </p:nvSpPr>
        <p:spPr>
          <a:xfrm>
            <a:off x="322970" y="1443841"/>
            <a:ext cx="2845900" cy="3970318"/>
          </a:xfrm>
          <a:prstGeom prst="rect">
            <a:avLst/>
          </a:prstGeom>
          <a:noFill/>
        </p:spPr>
        <p:txBody>
          <a:bodyPr wrap="square" rtlCol="0">
            <a:spAutoFit/>
          </a:bodyPr>
          <a:lstStyle/>
          <a:p>
            <a:r>
              <a:rPr lang="en-US" sz="2800" dirty="0">
                <a:solidFill>
                  <a:schemeClr val="bg1"/>
                </a:solidFill>
                <a:latin typeface="Amasis MT Pro" panose="02040504050005020304" pitchFamily="18" charset="0"/>
              </a:rPr>
              <a:t>Possible Regional Co-</a:t>
            </a:r>
            <a:r>
              <a:rPr lang="en-US" sz="2800" dirty="0" err="1">
                <a:solidFill>
                  <a:schemeClr val="bg1"/>
                </a:solidFill>
                <a:latin typeface="Amasis MT Pro" panose="02040504050005020304" pitchFamily="18" charset="0"/>
              </a:rPr>
              <a:t>ordinators</a:t>
            </a:r>
            <a:r>
              <a:rPr lang="en-US" sz="2800" dirty="0">
                <a:solidFill>
                  <a:schemeClr val="bg1"/>
                </a:solidFill>
                <a:latin typeface="Amasis MT Pro" panose="02040504050005020304" pitchFamily="18" charset="0"/>
              </a:rPr>
              <a:t> for the Central and North Africa Region were identified, but they are to be inaugurated at a future date</a:t>
            </a:r>
          </a:p>
        </p:txBody>
      </p:sp>
    </p:spTree>
    <p:extLst>
      <p:ext uri="{BB962C8B-B14F-4D97-AF65-F5344CB8AC3E}">
        <p14:creationId xmlns:p14="http://schemas.microsoft.com/office/powerpoint/2010/main" xmlns="" val="315429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EECEBD4-35BF-26BB-D438-DA43EBD5EE89}"/>
              </a:ext>
            </a:extLst>
          </p:cNvPr>
          <p:cNvSpPr>
            <a:spLocks noGrp="1"/>
          </p:cNvSpPr>
          <p:nvPr>
            <p:ph sz="quarter" idx="13"/>
          </p:nvPr>
        </p:nvSpPr>
        <p:spPr>
          <a:noFill/>
        </p:spPr>
        <p:txBody>
          <a:bodyPr/>
          <a:lstStyle/>
          <a:p>
            <a:r>
              <a:rPr lang="en-US" dirty="0"/>
              <a:t>Enhancing your presentation</a:t>
            </a:r>
          </a:p>
        </p:txBody>
      </p:sp>
      <p:sp>
        <p:nvSpPr>
          <p:cNvPr id="4" name="Rectangle 3">
            <a:extLst>
              <a:ext uri="{FF2B5EF4-FFF2-40B4-BE49-F238E27FC236}">
                <a16:creationId xmlns:a16="http://schemas.microsoft.com/office/drawing/2014/main" xmlns="" id="{C49D178B-8355-D252-BCA5-E2680EE0FBC3}"/>
              </a:ext>
            </a:extLst>
          </p:cNvPr>
          <p:cNvSpPr/>
          <p:nvPr/>
        </p:nvSpPr>
        <p:spPr>
          <a:xfrm>
            <a:off x="1" y="3299789"/>
            <a:ext cx="7803930" cy="192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1D2228"/>
                </a:solidFill>
                <a:effectLst/>
                <a:highlight>
                  <a:srgbClr val="FFFFFF"/>
                </a:highlight>
                <a:latin typeface="Helvetica Neue"/>
              </a:rPr>
              <a:t>CONTINENTAL PRAYER MEETING EVERY LAST MONDAY OF THE MONTH</a:t>
            </a:r>
            <a:r>
              <a:rPr lang="en-US" dirty="0"/>
              <a:t/>
            </a:r>
            <a:br>
              <a:rPr lang="en-US" dirty="0"/>
            </a:br>
            <a:r>
              <a:rPr lang="en-US" b="0" i="0" dirty="0">
                <a:solidFill>
                  <a:srgbClr val="1D2228"/>
                </a:solidFill>
                <a:effectLst/>
                <a:highlight>
                  <a:srgbClr val="FFFFFF"/>
                </a:highlight>
                <a:latin typeface="Helvetica Neue"/>
              </a:rPr>
              <a:t>We encourage every one to attend and participate in the monthly continental meeting every last Monday of the month.</a:t>
            </a:r>
            <a:r>
              <a:rPr lang="en-US" dirty="0"/>
              <a:t/>
            </a:r>
            <a:br>
              <a:rPr lang="en-US" dirty="0"/>
            </a:br>
            <a:endParaRPr lang="en-US" dirty="0"/>
          </a:p>
        </p:txBody>
      </p:sp>
      <p:pic>
        <p:nvPicPr>
          <p:cNvPr id="15" name="Picture Placeholder 14" descr="A group of people standing in a large room&#10;&#10;Description automatically generated">
            <a:extLst>
              <a:ext uri="{FF2B5EF4-FFF2-40B4-BE49-F238E27FC236}">
                <a16:creationId xmlns:a16="http://schemas.microsoft.com/office/drawing/2014/main" xmlns="" id="{C06FD37B-F8E4-6C62-6477-82B068437236}"/>
              </a:ext>
            </a:extLst>
          </p:cNvPr>
          <p:cNvPicPr>
            <a:picLocks noGrp="1" noChangeAspect="1"/>
          </p:cNvPicPr>
          <p:nvPr>
            <p:ph type="pic" sz="quarter" idx="14"/>
          </p:nvPr>
        </p:nvPicPr>
        <p:blipFill>
          <a:blip r:embed="rId3">
            <a:extLst>
              <a:ext uri="{28A0092B-C50C-407E-A947-70E740481C1C}">
                <a14:useLocalDpi xmlns:a14="http://schemas.microsoft.com/office/drawing/2010/main" xmlns="" val="0"/>
              </a:ext>
            </a:extLst>
          </a:blip>
          <a:srcRect t="12490" b="12490"/>
          <a:stretch>
            <a:fillRect/>
          </a:stretch>
        </p:blipFill>
        <p:spPr>
          <a:xfrm>
            <a:off x="0" y="0"/>
            <a:ext cx="12191999" cy="6858000"/>
          </a:xfrm>
        </p:spPr>
      </p:pic>
      <p:pic>
        <p:nvPicPr>
          <p:cNvPr id="17" name="Picture 16" descr="A group of people standing in a large room&#10;&#10;Description automatically generated">
            <a:extLst>
              <a:ext uri="{FF2B5EF4-FFF2-40B4-BE49-F238E27FC236}">
                <a16:creationId xmlns:a16="http://schemas.microsoft.com/office/drawing/2014/main" xmlns="" id="{B089BE38-73B3-47FE-17A3-F5F01107DF6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19" name="TextBox 18">
            <a:extLst>
              <a:ext uri="{FF2B5EF4-FFF2-40B4-BE49-F238E27FC236}">
                <a16:creationId xmlns:a16="http://schemas.microsoft.com/office/drawing/2014/main" xmlns="" id="{42FC41E9-E631-64C0-DED1-65102C29999D}"/>
              </a:ext>
            </a:extLst>
          </p:cNvPr>
          <p:cNvSpPr txBox="1"/>
          <p:nvPr/>
        </p:nvSpPr>
        <p:spPr>
          <a:xfrm>
            <a:off x="1275704" y="1736077"/>
            <a:ext cx="9995339" cy="1200329"/>
          </a:xfrm>
          <a:prstGeom prst="rect">
            <a:avLst/>
          </a:prstGeom>
          <a:noFill/>
        </p:spPr>
        <p:txBody>
          <a:bodyPr wrap="square" rtlCol="0">
            <a:spAutoFit/>
          </a:bodyPr>
          <a:lstStyle/>
          <a:p>
            <a:r>
              <a:rPr lang="en-US" sz="2400" dirty="0">
                <a:solidFill>
                  <a:srgbClr val="0070C0"/>
                </a:solidFill>
                <a:latin typeface="Amasis MT Pro Black" panose="02040A04050005020304" pitchFamily="18" charset="0"/>
              </a:rPr>
              <a:t>Continental Prayer </a:t>
            </a:r>
            <a:r>
              <a:rPr lang="en-US" sz="2400" dirty="0" smtClean="0">
                <a:solidFill>
                  <a:srgbClr val="0070C0"/>
                </a:solidFill>
                <a:latin typeface="Amasis MT Pro Black" panose="02040A04050005020304" pitchFamily="18" charset="0"/>
              </a:rPr>
              <a:t>Meeting Every </a:t>
            </a:r>
            <a:r>
              <a:rPr lang="en-US" sz="2400" dirty="0">
                <a:solidFill>
                  <a:srgbClr val="0070C0"/>
                </a:solidFill>
                <a:latin typeface="Amasis MT Pro Black" panose="02040A04050005020304" pitchFamily="18" charset="0"/>
              </a:rPr>
              <a:t>Last Monday of the </a:t>
            </a:r>
            <a:r>
              <a:rPr lang="en-US" sz="2400" dirty="0" smtClean="0">
                <a:solidFill>
                  <a:srgbClr val="0070C0"/>
                </a:solidFill>
                <a:latin typeface="Amasis MT Pro Black" panose="02040A04050005020304" pitchFamily="18" charset="0"/>
              </a:rPr>
              <a:t>Month</a:t>
            </a:r>
            <a:r>
              <a:rPr lang="en-US" sz="2400" dirty="0" smtClean="0">
                <a:solidFill>
                  <a:schemeClr val="bg1"/>
                </a:solidFill>
                <a:latin typeface="Amasis MT Pro Black" panose="02040A04050005020304" pitchFamily="18" charset="0"/>
              </a:rPr>
              <a:t>. </a:t>
            </a:r>
            <a:endParaRPr lang="en-US" sz="2400" dirty="0">
              <a:solidFill>
                <a:schemeClr val="bg1"/>
              </a:solidFill>
              <a:latin typeface="Amasis MT Pro Black" panose="02040A04050005020304" pitchFamily="18" charset="0"/>
            </a:endParaRPr>
          </a:p>
          <a:p>
            <a:r>
              <a:rPr lang="en-US" sz="2400" i="1" dirty="0">
                <a:solidFill>
                  <a:schemeClr val="bg1"/>
                </a:solidFill>
                <a:latin typeface="Amasis MT Pro Black" panose="02040A04050005020304" pitchFamily="18" charset="0"/>
              </a:rPr>
              <a:t>We encourage everyone to attend and participate in the monthly continental </a:t>
            </a:r>
            <a:r>
              <a:rPr lang="en-US" sz="2400" i="1" dirty="0" smtClean="0">
                <a:solidFill>
                  <a:schemeClr val="bg1"/>
                </a:solidFill>
                <a:latin typeface="Amasis MT Pro Black" panose="02040A04050005020304" pitchFamily="18" charset="0"/>
              </a:rPr>
              <a:t>meeting every last Monday of the month</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xmlns="" val="111003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794D6F6-CDBC-ABDC-CCE7-0A283CA57694}"/>
              </a:ext>
            </a:extLst>
          </p:cNvPr>
          <p:cNvSpPr>
            <a:spLocks noGrp="1"/>
          </p:cNvSpPr>
          <p:nvPr>
            <p:ph type="dt" sz="half" idx="10"/>
          </p:nvPr>
        </p:nvSpPr>
        <p:spPr/>
        <p:txBody>
          <a:bodyPr/>
          <a:lstStyle/>
          <a:p>
            <a:r>
              <a:rPr lang="en-US"/>
              <a:t>20XX</a:t>
            </a:r>
            <a:endParaRPr lang="en-US" dirty="0"/>
          </a:p>
        </p:txBody>
      </p:sp>
      <p:pic>
        <p:nvPicPr>
          <p:cNvPr id="13" name="Picture 12" descr="A person sitting on a bench with a group of children&#10;&#10;Description automatically generated">
            <a:extLst>
              <a:ext uri="{FF2B5EF4-FFF2-40B4-BE49-F238E27FC236}">
                <a16:creationId xmlns:a16="http://schemas.microsoft.com/office/drawing/2014/main" xmlns="" id="{835DC444-FE28-AA38-DC97-6F6907F5FA2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3120" y="0"/>
            <a:ext cx="6227697" cy="6876507"/>
          </a:xfrm>
          <a:prstGeom prst="rect">
            <a:avLst/>
          </a:prstGeom>
          <a:effectLst>
            <a:softEdge rad="317500"/>
          </a:effectLst>
        </p:spPr>
      </p:pic>
      <p:sp>
        <p:nvSpPr>
          <p:cNvPr id="14" name="Rectangle 13">
            <a:extLst>
              <a:ext uri="{FF2B5EF4-FFF2-40B4-BE49-F238E27FC236}">
                <a16:creationId xmlns:a16="http://schemas.microsoft.com/office/drawing/2014/main" xmlns="" id="{CB6446D6-E4FB-2D3D-4F70-8FDBF189DB75}"/>
              </a:ext>
            </a:extLst>
          </p:cNvPr>
          <p:cNvSpPr/>
          <p:nvPr/>
        </p:nvSpPr>
        <p:spPr>
          <a:xfrm>
            <a:off x="0" y="0"/>
            <a:ext cx="4146331"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A6F7D951-E292-2C3E-27E4-95BDE5E9D7D3}"/>
              </a:ext>
            </a:extLst>
          </p:cNvPr>
          <p:cNvSpPr txBox="1"/>
          <p:nvPr/>
        </p:nvSpPr>
        <p:spPr>
          <a:xfrm>
            <a:off x="134006" y="1206097"/>
            <a:ext cx="3878317" cy="3539430"/>
          </a:xfrm>
          <a:prstGeom prst="rect">
            <a:avLst/>
          </a:prstGeom>
          <a:noFill/>
        </p:spPr>
        <p:txBody>
          <a:bodyPr wrap="square" rtlCol="0">
            <a:spAutoFit/>
          </a:bodyPr>
          <a:lstStyle/>
          <a:p>
            <a:pPr algn="ctr"/>
            <a:r>
              <a:rPr lang="en-US" sz="2800" dirty="0">
                <a:solidFill>
                  <a:schemeClr val="bg1"/>
                </a:solidFill>
                <a:latin typeface="Amasis MT Pro Black" panose="02040A04050005020304" pitchFamily="18" charset="0"/>
              </a:rPr>
              <a:t>Disciple </a:t>
            </a:r>
            <a:r>
              <a:rPr lang="en-US" sz="2800" dirty="0" smtClean="0">
                <a:solidFill>
                  <a:schemeClr val="bg1"/>
                </a:solidFill>
                <a:latin typeface="Amasis MT Pro Black" panose="02040A04050005020304" pitchFamily="18" charset="0"/>
              </a:rPr>
              <a:t>the Next </a:t>
            </a:r>
            <a:r>
              <a:rPr lang="en-US" sz="2800" dirty="0">
                <a:solidFill>
                  <a:schemeClr val="bg1"/>
                </a:solidFill>
                <a:latin typeface="Amasis MT Pro Black" panose="02040A04050005020304" pitchFamily="18" charset="0"/>
              </a:rPr>
              <a:t>Generation </a:t>
            </a:r>
          </a:p>
          <a:p>
            <a:pPr algn="ctr"/>
            <a:r>
              <a:rPr lang="en-US" sz="2800" u="sng" dirty="0" smtClean="0">
                <a:solidFill>
                  <a:schemeClr val="bg1"/>
                </a:solidFill>
                <a:latin typeface="Amasis MT Pro Black" panose="02040A04050005020304" pitchFamily="18" charset="0"/>
              </a:rPr>
              <a:t>Tri-Generational</a:t>
            </a:r>
            <a:r>
              <a:rPr lang="en-US" sz="2800" u="sng" dirty="0">
                <a:solidFill>
                  <a:schemeClr val="bg1"/>
                </a:solidFill>
                <a:latin typeface="Amasis MT Pro Black" panose="02040A04050005020304" pitchFamily="18" charset="0"/>
              </a:rPr>
              <a:t>. </a:t>
            </a:r>
            <a:endParaRPr lang="en-US" sz="2800" u="sng" dirty="0" smtClean="0">
              <a:solidFill>
                <a:schemeClr val="bg1"/>
              </a:solidFill>
              <a:latin typeface="Amasis MT Pro Black" panose="02040A04050005020304" pitchFamily="18" charset="0"/>
            </a:endParaRPr>
          </a:p>
          <a:p>
            <a:pPr algn="ctr"/>
            <a:r>
              <a:rPr lang="en-US" sz="2800" dirty="0" smtClean="0">
                <a:solidFill>
                  <a:schemeClr val="bg1"/>
                </a:solidFill>
                <a:latin typeface="Amasis MT Pro Black" panose="02040A04050005020304" pitchFamily="18" charset="0"/>
              </a:rPr>
              <a:t>All </a:t>
            </a:r>
            <a:r>
              <a:rPr lang="en-US" sz="2800" dirty="0">
                <a:solidFill>
                  <a:schemeClr val="bg1"/>
                </a:solidFill>
                <a:latin typeface="Amasis MT Pro Black" panose="02040A04050005020304" pitchFamily="18" charset="0"/>
              </a:rPr>
              <a:t>our meetings at the regional level should be </a:t>
            </a:r>
          </a:p>
          <a:p>
            <a:pPr algn="ctr"/>
            <a:r>
              <a:rPr lang="en-US" sz="2800" dirty="0">
                <a:solidFill>
                  <a:schemeClr val="bg1"/>
                </a:solidFill>
                <a:latin typeface="Amasis MT Pro Black" panose="02040A04050005020304" pitchFamily="18" charset="0"/>
              </a:rPr>
              <a:t>tri –generational for wider impact on the next generation </a:t>
            </a:r>
          </a:p>
        </p:txBody>
      </p:sp>
    </p:spTree>
    <p:extLst>
      <p:ext uri="{BB962C8B-B14F-4D97-AF65-F5344CB8AC3E}">
        <p14:creationId xmlns:p14="http://schemas.microsoft.com/office/powerpoint/2010/main" xmlns="" val="398702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522190EC-AC49-657B-ABD5-38CCC8F1D1D6}"/>
              </a:ext>
            </a:extLst>
          </p:cNvPr>
          <p:cNvSpPr>
            <a:spLocks noGrp="1"/>
          </p:cNvSpPr>
          <p:nvPr>
            <p:ph type="dt" sz="half" idx="10"/>
          </p:nvPr>
        </p:nvSpPr>
        <p:spPr/>
        <p:txBody>
          <a:bodyPr/>
          <a:lstStyle/>
          <a:p>
            <a:r>
              <a:rPr lang="en-US"/>
              <a:t>20XX</a:t>
            </a:r>
            <a:endParaRPr lang="en-US" dirty="0"/>
          </a:p>
        </p:txBody>
      </p:sp>
      <p:pic>
        <p:nvPicPr>
          <p:cNvPr id="13" name="Picture 12" descr="A group of men standing around a table&#10;&#10;Description automatically generated">
            <a:extLst>
              <a:ext uri="{FF2B5EF4-FFF2-40B4-BE49-F238E27FC236}">
                <a16:creationId xmlns:a16="http://schemas.microsoft.com/office/drawing/2014/main" xmlns="" id="{A6FC104F-46B4-AEDB-B7A3-2AE46E88356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81948" y="1"/>
            <a:ext cx="5807530" cy="6833292"/>
          </a:xfrm>
          <a:prstGeom prst="rect">
            <a:avLst/>
          </a:prstGeom>
        </p:spPr>
      </p:pic>
      <p:sp>
        <p:nvSpPr>
          <p:cNvPr id="14" name="Rectangle 13">
            <a:extLst>
              <a:ext uri="{FF2B5EF4-FFF2-40B4-BE49-F238E27FC236}">
                <a16:creationId xmlns:a16="http://schemas.microsoft.com/office/drawing/2014/main" xmlns="" id="{EE2E2385-9D72-8156-C183-26E968524766}"/>
              </a:ext>
            </a:extLst>
          </p:cNvPr>
          <p:cNvSpPr/>
          <p:nvPr/>
        </p:nvSpPr>
        <p:spPr>
          <a:xfrm>
            <a:off x="15766" y="0"/>
            <a:ext cx="4550416" cy="6824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r>
            <a:br>
              <a:rPr lang="en-US" dirty="0"/>
            </a:br>
            <a:endParaRPr lang="en-US" dirty="0"/>
          </a:p>
        </p:txBody>
      </p:sp>
      <p:sp>
        <p:nvSpPr>
          <p:cNvPr id="15" name="Rectangle 14">
            <a:extLst>
              <a:ext uri="{FF2B5EF4-FFF2-40B4-BE49-F238E27FC236}">
                <a16:creationId xmlns:a16="http://schemas.microsoft.com/office/drawing/2014/main" xmlns="" id="{809F9033-0B74-F9C6-9815-C61D0A8EC621}"/>
              </a:ext>
            </a:extLst>
          </p:cNvPr>
          <p:cNvSpPr>
            <a:spLocks noChangeAspect="1"/>
          </p:cNvSpPr>
          <p:nvPr/>
        </p:nvSpPr>
        <p:spPr>
          <a:xfrm>
            <a:off x="10972487" y="15765"/>
            <a:ext cx="809294" cy="68243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800" b="1" dirty="0">
              <a:solidFill>
                <a:schemeClr val="bg1"/>
              </a:solidFill>
              <a:latin typeface="Amasis MT Pro" panose="02040504050005020304" pitchFamily="18" charset="0"/>
            </a:endParaRPr>
          </a:p>
        </p:txBody>
      </p:sp>
      <p:sp>
        <p:nvSpPr>
          <p:cNvPr id="16" name="TextBox 15">
            <a:extLst>
              <a:ext uri="{FF2B5EF4-FFF2-40B4-BE49-F238E27FC236}">
                <a16:creationId xmlns:a16="http://schemas.microsoft.com/office/drawing/2014/main" xmlns="" id="{978B5385-F8C7-0A5E-CFFF-885A305F765B}"/>
              </a:ext>
            </a:extLst>
          </p:cNvPr>
          <p:cNvSpPr txBox="1"/>
          <p:nvPr/>
        </p:nvSpPr>
        <p:spPr>
          <a:xfrm>
            <a:off x="4656126" y="191571"/>
            <a:ext cx="5281448" cy="954107"/>
          </a:xfrm>
          <a:prstGeom prst="rect">
            <a:avLst/>
          </a:prstGeom>
          <a:noFill/>
        </p:spPr>
        <p:txBody>
          <a:bodyPr wrap="square" rtlCol="0">
            <a:spAutoFit/>
          </a:bodyPr>
          <a:lstStyle/>
          <a:p>
            <a:pPr algn="ctr"/>
            <a:r>
              <a:rPr lang="en-US" sz="2800" dirty="0">
                <a:solidFill>
                  <a:schemeClr val="bg1"/>
                </a:solidFill>
                <a:latin typeface="Amasis MT Pro Black" panose="02040A04050005020304" pitchFamily="18" charset="0"/>
              </a:rPr>
              <a:t>PRAYER FOR REVIVAL IN THE </a:t>
            </a:r>
            <a:r>
              <a:rPr lang="en-US" sz="2800" dirty="0" smtClean="0">
                <a:solidFill>
                  <a:schemeClr val="bg1"/>
                </a:solidFill>
                <a:latin typeface="Amasis MT Pro Black" panose="02040A04050005020304" pitchFamily="18" charset="0"/>
              </a:rPr>
              <a:t>CONTINENT </a:t>
            </a:r>
            <a:endParaRPr lang="en-US" sz="2800" dirty="0">
              <a:solidFill>
                <a:schemeClr val="bg1"/>
              </a:solidFill>
              <a:latin typeface="Amasis MT Pro Black" panose="02040A04050005020304" pitchFamily="18" charset="0"/>
            </a:endParaRPr>
          </a:p>
        </p:txBody>
      </p:sp>
      <p:sp>
        <p:nvSpPr>
          <p:cNvPr id="17" name="TextBox 16">
            <a:extLst>
              <a:ext uri="{FF2B5EF4-FFF2-40B4-BE49-F238E27FC236}">
                <a16:creationId xmlns:a16="http://schemas.microsoft.com/office/drawing/2014/main" xmlns="" id="{FE461ECE-A9FD-E5B3-077B-AACBDD7A9AD4}"/>
              </a:ext>
            </a:extLst>
          </p:cNvPr>
          <p:cNvSpPr txBox="1"/>
          <p:nvPr/>
        </p:nvSpPr>
        <p:spPr>
          <a:xfrm>
            <a:off x="105710" y="668625"/>
            <a:ext cx="3957145" cy="5632311"/>
          </a:xfrm>
          <a:prstGeom prst="rect">
            <a:avLst/>
          </a:prstGeom>
          <a:noFill/>
        </p:spPr>
        <p:txBody>
          <a:bodyPr wrap="square" rtlCol="0">
            <a:spAutoFit/>
          </a:bodyPr>
          <a:lstStyle/>
          <a:p>
            <a:pPr marL="285750" indent="-285750" algn="ctr">
              <a:buFont typeface="Wingdings" panose="05000000000000000000" pitchFamily="2" charset="2"/>
              <a:buChar char="q"/>
            </a:pPr>
            <a:r>
              <a:rPr lang="en-US" sz="2400" b="1" dirty="0">
                <a:solidFill>
                  <a:schemeClr val="bg1"/>
                </a:solidFill>
                <a:latin typeface="Amasis MT Pro" panose="02040504050005020304" pitchFamily="18" charset="0"/>
              </a:rPr>
              <a:t>  We should continue to pray for genuine and long-lasting revival in our various regions and nations</a:t>
            </a:r>
          </a:p>
          <a:p>
            <a:pPr marL="285750" indent="-285750" algn="ctr">
              <a:buFont typeface="Wingdings" panose="05000000000000000000" pitchFamily="2" charset="2"/>
              <a:buChar char="q"/>
            </a:pPr>
            <a:endParaRPr lang="en-US" sz="2400" b="1" dirty="0">
              <a:solidFill>
                <a:schemeClr val="bg1"/>
              </a:solidFill>
              <a:latin typeface="Amasis MT Pro" panose="02040504050005020304" pitchFamily="18" charset="0"/>
            </a:endParaRPr>
          </a:p>
          <a:p>
            <a:pPr marL="285750" indent="-285750" algn="ctr">
              <a:buFont typeface="Wingdings" panose="05000000000000000000" pitchFamily="2" charset="2"/>
              <a:buChar char="q"/>
            </a:pPr>
            <a:r>
              <a:rPr lang="en-US" sz="2400" b="1" dirty="0">
                <a:solidFill>
                  <a:schemeClr val="bg1"/>
                </a:solidFill>
                <a:latin typeface="Amasis MT Pro" panose="02040504050005020304" pitchFamily="18" charset="0"/>
              </a:rPr>
              <a:t>  Attention and Emphasis should be given to the IPC 7 Focus areas</a:t>
            </a:r>
          </a:p>
          <a:p>
            <a:pPr marL="285750" indent="-285750" algn="ctr">
              <a:buFont typeface="Wingdings" panose="05000000000000000000" pitchFamily="2" charset="2"/>
              <a:buChar char="q"/>
            </a:pPr>
            <a:endParaRPr lang="en-US" sz="2400" b="1" dirty="0">
              <a:solidFill>
                <a:schemeClr val="bg1"/>
              </a:solidFill>
              <a:latin typeface="Amasis MT Pro" panose="02040504050005020304" pitchFamily="18" charset="0"/>
            </a:endParaRPr>
          </a:p>
          <a:p>
            <a:pPr algn="ctr"/>
            <a:endParaRPr lang="en-US" sz="2400" b="1" dirty="0">
              <a:solidFill>
                <a:schemeClr val="bg1"/>
              </a:solidFill>
              <a:latin typeface="Amasis MT Pro" panose="02040504050005020304" pitchFamily="18" charset="0"/>
            </a:endParaRPr>
          </a:p>
          <a:p>
            <a:pPr marL="285750" indent="-285750" algn="ctr">
              <a:buFont typeface="Wingdings" panose="05000000000000000000" pitchFamily="2" charset="2"/>
              <a:buChar char="q"/>
            </a:pPr>
            <a:r>
              <a:rPr lang="en-US" sz="2400" b="1" dirty="0">
                <a:solidFill>
                  <a:schemeClr val="bg1"/>
                </a:solidFill>
                <a:latin typeface="Amasis MT Pro" panose="02040504050005020304" pitchFamily="18" charset="0"/>
              </a:rPr>
              <a:t> Continue to pray for breakthrough in the 110 cities.</a:t>
            </a:r>
          </a:p>
        </p:txBody>
      </p:sp>
      <p:sp>
        <p:nvSpPr>
          <p:cNvPr id="19" name="Rectangle 18">
            <a:extLst>
              <a:ext uri="{FF2B5EF4-FFF2-40B4-BE49-F238E27FC236}">
                <a16:creationId xmlns:a16="http://schemas.microsoft.com/office/drawing/2014/main" xmlns="" id="{B3BC526B-62CB-0557-240D-39012136FA39}"/>
              </a:ext>
            </a:extLst>
          </p:cNvPr>
          <p:cNvSpPr>
            <a:spLocks noChangeAspect="1"/>
          </p:cNvSpPr>
          <p:nvPr/>
        </p:nvSpPr>
        <p:spPr>
          <a:xfrm>
            <a:off x="10384220" y="-5261"/>
            <a:ext cx="809294" cy="6824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masis MT Pro" panose="02040504050005020304" pitchFamily="18" charset="0"/>
            </a:endParaRPr>
          </a:p>
        </p:txBody>
      </p:sp>
      <p:sp>
        <p:nvSpPr>
          <p:cNvPr id="20" name="Rectangle 19">
            <a:extLst>
              <a:ext uri="{FF2B5EF4-FFF2-40B4-BE49-F238E27FC236}">
                <a16:creationId xmlns:a16="http://schemas.microsoft.com/office/drawing/2014/main" xmlns="" id="{30BEFAF1-6E82-7E0A-C052-8A2AE1443497}"/>
              </a:ext>
            </a:extLst>
          </p:cNvPr>
          <p:cNvSpPr>
            <a:spLocks noChangeAspect="1"/>
          </p:cNvSpPr>
          <p:nvPr/>
        </p:nvSpPr>
        <p:spPr>
          <a:xfrm>
            <a:off x="11366940" y="-3109"/>
            <a:ext cx="809294" cy="6824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masis MT Pro" panose="02040504050005020304" pitchFamily="18" charset="0"/>
            </a:endParaRPr>
          </a:p>
        </p:txBody>
      </p:sp>
    </p:spTree>
    <p:extLst>
      <p:ext uri="{BB962C8B-B14F-4D97-AF65-F5344CB8AC3E}">
        <p14:creationId xmlns:p14="http://schemas.microsoft.com/office/powerpoint/2010/main" xmlns="" val="375872878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AD0CF-41C9-4CE6-A693-309F7D7F223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3.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{2A63284D-89E3-477B-BF5F-82F33032305D}tf56081997_win32</Template>
  <TotalTime>266</TotalTime>
  <Words>469</Words>
  <Application>Microsoft Office PowerPoint</Application>
  <PresentationFormat>Custom</PresentationFormat>
  <Paragraphs>72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BohemianVTI</vt:lpstr>
      <vt:lpstr>Slide 1</vt:lpstr>
      <vt:lpstr>Next Steps Recommendations</vt:lpstr>
      <vt:lpstr> PRAY! PRAY!! PRAY!!!      </vt:lpstr>
      <vt:lpstr> Let us continue to observe and pray for the four Global Days of Prayer, namely, the Global Day of Prayer for the Buddhist World, the Global Day of Prayer for the Muslim World, the Global Day of Prayer for the Muslim World, and the Global Day of Prayer for the Jewish World.</vt:lpstr>
      <vt:lpstr>       </vt:lpstr>
      <vt:lpstr>We Need Regional Councils in Central and North Africa</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Eme Kponu</dc:creator>
  <cp:lastModifiedBy>Windows User</cp:lastModifiedBy>
  <cp:revision>14</cp:revision>
  <dcterms:created xsi:type="dcterms:W3CDTF">2024-06-07T19:05:05Z</dcterms:created>
  <dcterms:modified xsi:type="dcterms:W3CDTF">2024-06-08T06:29:12Z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